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3" r:id="rId5"/>
    <p:sldId id="261" r:id="rId6"/>
    <p:sldId id="266" r:id="rId7"/>
    <p:sldId id="265" r:id="rId8"/>
    <p:sldId id="262" r:id="rId9"/>
    <p:sldId id="264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9C6CB7-F58D-4D22-AE03-A807A0A9E4B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C7DA1B-7C2C-4B20-A331-234A51581BB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APUSH Review: The Progressive 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You Need To Know For Your APUSH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Progressive Era: An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it be seen as effective?</a:t>
            </a:r>
          </a:p>
          <a:p>
            <a:pPr lvl="1"/>
            <a:r>
              <a:rPr lang="en-US" dirty="0" smtClean="0"/>
              <a:t>Reforms: child labor, women’s labor</a:t>
            </a:r>
          </a:p>
          <a:p>
            <a:pPr lvl="1"/>
            <a:r>
              <a:rPr lang="en-US" dirty="0" smtClean="0"/>
              <a:t>Increased participation in politics</a:t>
            </a:r>
          </a:p>
          <a:p>
            <a:pPr lvl="2"/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amendment, 19</a:t>
            </a:r>
            <a:r>
              <a:rPr lang="en-US" baseline="30000" dirty="0" smtClean="0"/>
              <a:t>th</a:t>
            </a:r>
            <a:r>
              <a:rPr lang="en-US" dirty="0" smtClean="0"/>
              <a:t> amendment, initiative, referendum, reform</a:t>
            </a:r>
          </a:p>
          <a:p>
            <a:pPr lvl="1"/>
            <a:r>
              <a:rPr lang="en-US" dirty="0" smtClean="0"/>
              <a:t>Trusts were broken up</a:t>
            </a:r>
            <a:endParaRPr lang="en-US" dirty="0"/>
          </a:p>
          <a:p>
            <a:r>
              <a:rPr lang="en-US" dirty="0" smtClean="0"/>
              <a:t>How could it be seen as ineffective?</a:t>
            </a:r>
          </a:p>
          <a:p>
            <a:pPr lvl="1"/>
            <a:r>
              <a:rPr lang="en-US" dirty="0" smtClean="0"/>
              <a:t>Lack of civil rights reforms</a:t>
            </a:r>
          </a:p>
          <a:p>
            <a:pPr lvl="1"/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 came at end</a:t>
            </a:r>
          </a:p>
          <a:p>
            <a:pPr lvl="1"/>
            <a:r>
              <a:rPr lang="en-US" dirty="0" smtClean="0"/>
              <a:t>Prohibition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3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Progressive Era: An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was The Progressive Era?</a:t>
            </a:r>
          </a:p>
          <a:p>
            <a:pPr lvl="1"/>
            <a:r>
              <a:rPr lang="en-US" dirty="0" smtClean="0"/>
              <a:t>A period of reform on national and state levels from 1900 – 1920 </a:t>
            </a:r>
            <a:endParaRPr lang="en-US" dirty="0"/>
          </a:p>
          <a:p>
            <a:r>
              <a:rPr lang="en-US" dirty="0" smtClean="0"/>
              <a:t>Who were Progressives?</a:t>
            </a:r>
          </a:p>
          <a:p>
            <a:pPr lvl="1"/>
            <a:r>
              <a:rPr lang="en-US" dirty="0" smtClean="0"/>
              <a:t>Women, members of the Middle-Class, and people that lived in urban areas</a:t>
            </a:r>
            <a:endParaRPr lang="en-US" dirty="0"/>
          </a:p>
          <a:p>
            <a:r>
              <a:rPr lang="en-US" dirty="0" smtClean="0"/>
              <a:t>Progressives also carried ideas over from the Populist Era (farmers)</a:t>
            </a:r>
          </a:p>
          <a:p>
            <a:pPr lvl="1"/>
            <a:r>
              <a:rPr lang="en-US" dirty="0" smtClean="0"/>
              <a:t>Direct election of senators, railroad regulation, secret ballot, income tax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9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Muckrakers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Who were they?</a:t>
            </a:r>
          </a:p>
          <a:p>
            <a:pPr lvl="1"/>
            <a:r>
              <a:rPr lang="en-US" dirty="0" smtClean="0"/>
              <a:t>Authors and journalists that exposed societal ills</a:t>
            </a:r>
            <a:endParaRPr lang="en-US" dirty="0"/>
          </a:p>
          <a:p>
            <a:r>
              <a:rPr lang="en-US" dirty="0" smtClean="0"/>
              <a:t>Famous Journalists?</a:t>
            </a:r>
          </a:p>
          <a:p>
            <a:pPr lvl="1"/>
            <a:r>
              <a:rPr lang="en-US" dirty="0" smtClean="0"/>
              <a:t>Upton Sinclair – </a:t>
            </a:r>
            <a:r>
              <a:rPr lang="en-US" i="1" dirty="0" smtClean="0"/>
              <a:t>The Jungle</a:t>
            </a:r>
          </a:p>
          <a:p>
            <a:pPr lvl="2"/>
            <a:r>
              <a:rPr lang="en-US" dirty="0" smtClean="0"/>
              <a:t>Helped lead to the Pure Food and Drug Act and Meat Inspection Act</a:t>
            </a:r>
            <a:endParaRPr lang="en-US" dirty="0"/>
          </a:p>
          <a:p>
            <a:pPr lvl="1"/>
            <a:r>
              <a:rPr lang="en-US" dirty="0" smtClean="0"/>
              <a:t>Jacob Riis – </a:t>
            </a:r>
            <a:r>
              <a:rPr lang="en-US" i="1" dirty="0" smtClean="0"/>
              <a:t>How the Other Half Lives</a:t>
            </a:r>
            <a:endParaRPr lang="en-US" dirty="0" smtClean="0"/>
          </a:p>
          <a:p>
            <a:pPr lvl="2"/>
            <a:r>
              <a:rPr lang="en-US" dirty="0" smtClean="0"/>
              <a:t>Photographs that exposed poor living conditions for immigrants in NYC</a:t>
            </a:r>
          </a:p>
          <a:p>
            <a:pPr lvl="1"/>
            <a:r>
              <a:rPr lang="en-US" dirty="0" smtClean="0"/>
              <a:t>Lincoln Steffens – </a:t>
            </a:r>
            <a:r>
              <a:rPr lang="en-US" i="1" dirty="0" smtClean="0"/>
              <a:t>The Shame of Cities</a:t>
            </a:r>
            <a:endParaRPr lang="en-US" dirty="0" smtClean="0"/>
          </a:p>
          <a:p>
            <a:pPr lvl="2"/>
            <a:r>
              <a:rPr lang="en-US" dirty="0" smtClean="0"/>
              <a:t>Exposed corruption between city (municipal) government and businesses</a:t>
            </a:r>
            <a:endParaRPr lang="en-US" dirty="0"/>
          </a:p>
          <a:p>
            <a:pPr lvl="1"/>
            <a:r>
              <a:rPr lang="en-US" dirty="0" smtClean="0"/>
              <a:t>Ida Tarbell:</a:t>
            </a:r>
          </a:p>
          <a:p>
            <a:pPr lvl="2"/>
            <a:r>
              <a:rPr lang="en-US" dirty="0" smtClean="0"/>
              <a:t>Wrote about the harsh treatment of other businesses by Standard Oil Company</a:t>
            </a:r>
          </a:p>
          <a:p>
            <a:pPr lvl="1"/>
            <a:r>
              <a:rPr lang="en-US" dirty="0" smtClean="0"/>
              <a:t>Frank Norris – </a:t>
            </a:r>
            <a:r>
              <a:rPr lang="en-US" i="1" dirty="0" smtClean="0"/>
              <a:t>The Octopus</a:t>
            </a:r>
            <a:endParaRPr lang="en-US" dirty="0" smtClean="0"/>
          </a:p>
          <a:p>
            <a:pPr lvl="2"/>
            <a:r>
              <a:rPr lang="en-US" dirty="0" smtClean="0"/>
              <a:t>Wrote about Railroad corruption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38300" y="5056909"/>
            <a:ext cx="4191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23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Famous Progressives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Robert La </a:t>
            </a:r>
            <a:r>
              <a:rPr lang="en-US" dirty="0" err="1" smtClean="0"/>
              <a:t>Follette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Governor of Wisconsin</a:t>
            </a:r>
          </a:p>
          <a:p>
            <a:pPr lvl="1"/>
            <a:r>
              <a:rPr lang="en-US" dirty="0" smtClean="0"/>
              <a:t>Direct primary, initiative, referendum, and recall (state reforms)</a:t>
            </a:r>
            <a:endParaRPr lang="en-US" dirty="0"/>
          </a:p>
          <a:p>
            <a:r>
              <a:rPr lang="en-US" dirty="0" smtClean="0"/>
              <a:t>Jane Addams:</a:t>
            </a:r>
          </a:p>
          <a:p>
            <a:pPr lvl="1"/>
            <a:r>
              <a:rPr lang="en-US" dirty="0" smtClean="0"/>
              <a:t>Founder of the Hull House in Chicago</a:t>
            </a:r>
          </a:p>
          <a:p>
            <a:pPr lvl="1"/>
            <a:r>
              <a:rPr lang="en-US" dirty="0" smtClean="0"/>
              <a:t>Aided women, children, and immigrants</a:t>
            </a:r>
            <a:endParaRPr lang="en-US" dirty="0"/>
          </a:p>
          <a:p>
            <a:r>
              <a:rPr lang="en-US" dirty="0" smtClean="0"/>
              <a:t>Florence Kelley:</a:t>
            </a:r>
          </a:p>
          <a:p>
            <a:pPr lvl="1"/>
            <a:r>
              <a:rPr lang="en-US" dirty="0" smtClean="0"/>
              <a:t>Advocated increased rights for women, children, and African-Americans</a:t>
            </a:r>
          </a:p>
          <a:p>
            <a:pPr lvl="1"/>
            <a:r>
              <a:rPr lang="en-US" dirty="0" smtClean="0"/>
              <a:t>National Consumer League</a:t>
            </a:r>
          </a:p>
          <a:p>
            <a:pPr lvl="2"/>
            <a:r>
              <a:rPr lang="en-US" dirty="0" smtClean="0"/>
              <a:t>Led boycotts of goods made by children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5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Roosevelt as a Progressive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Square Deal</a:t>
            </a:r>
          </a:p>
          <a:p>
            <a:pPr lvl="1"/>
            <a:r>
              <a:rPr lang="en-US" dirty="0" smtClean="0"/>
              <a:t>3 C’s: </a:t>
            </a:r>
          </a:p>
          <a:p>
            <a:pPr lvl="2"/>
            <a:r>
              <a:rPr lang="en-US" dirty="0" smtClean="0"/>
              <a:t>Consumer Protection: </a:t>
            </a:r>
          </a:p>
          <a:p>
            <a:pPr lvl="3"/>
            <a:r>
              <a:rPr lang="en-US" dirty="0" smtClean="0"/>
              <a:t>Pure Food and Drug Act </a:t>
            </a:r>
          </a:p>
          <a:p>
            <a:pPr lvl="3"/>
            <a:r>
              <a:rPr lang="en-US" dirty="0" smtClean="0"/>
              <a:t>Meat Inspection Act </a:t>
            </a:r>
          </a:p>
          <a:p>
            <a:pPr lvl="2"/>
            <a:r>
              <a:rPr lang="en-US" dirty="0" smtClean="0"/>
              <a:t>Corporate Regulation: </a:t>
            </a:r>
          </a:p>
          <a:p>
            <a:pPr lvl="3"/>
            <a:r>
              <a:rPr lang="en-US" dirty="0" smtClean="0"/>
              <a:t>Northern Securities Decision</a:t>
            </a:r>
          </a:p>
          <a:p>
            <a:pPr lvl="3"/>
            <a:r>
              <a:rPr lang="en-US" dirty="0" smtClean="0"/>
              <a:t>Hepburn Act – increased power of ICC – could regulate prices</a:t>
            </a:r>
          </a:p>
          <a:p>
            <a:pPr lvl="2"/>
            <a:r>
              <a:rPr lang="en-US" dirty="0" smtClean="0"/>
              <a:t>Conservation of Natural Resources:  </a:t>
            </a:r>
            <a:endParaRPr lang="en-US" dirty="0"/>
          </a:p>
          <a:p>
            <a:pPr lvl="3"/>
            <a:r>
              <a:rPr lang="en-US" dirty="0" smtClean="0"/>
              <a:t>Newlands Reclamation Act – use $ from sale of lands to use towards irrigation projects</a:t>
            </a:r>
          </a:p>
          <a:p>
            <a:r>
              <a:rPr lang="en-US" dirty="0" smtClean="0"/>
              <a:t>Anthracite Coal Strike</a:t>
            </a:r>
          </a:p>
          <a:p>
            <a:pPr lvl="1"/>
            <a:r>
              <a:rPr lang="en-US" dirty="0" smtClean="0"/>
              <a:t>Roosevelt sided AGAINST the owners and threatened to seize the mines</a:t>
            </a:r>
            <a:endParaRPr lang="en-US" dirty="0"/>
          </a:p>
        </p:txBody>
      </p:sp>
      <p:pic>
        <p:nvPicPr>
          <p:cNvPr id="4098" name="Picture 2" descr="http://2.bp.blogspot.com/-eLRYz2L4MJ4/Tt_ZSaO7_yI/AAAAAAAAIic/UNA9yXWEo7A/s1600/squarede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903"/>
            <a:ext cx="38100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mrspencer.info/wp-content/uploads/2012/05/Northern-Securities-v.-United-Sta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2" y="713652"/>
            <a:ext cx="3411538" cy="29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53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President Taft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Taft was the real “Trust Buster”</a:t>
            </a:r>
          </a:p>
          <a:p>
            <a:r>
              <a:rPr lang="en-US" dirty="0" smtClean="0"/>
              <a:t>Falling out between Teddy and Taft, because Taft:</a:t>
            </a:r>
          </a:p>
          <a:p>
            <a:pPr lvl="1"/>
            <a:r>
              <a:rPr lang="en-US" dirty="0"/>
              <a:t>Broke up “good trusts”</a:t>
            </a:r>
          </a:p>
          <a:p>
            <a:pPr lvl="1"/>
            <a:r>
              <a:rPr lang="en-US" dirty="0"/>
              <a:t>Fired Gifford Pinchot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7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Wilson as a Progressive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Freedom</a:t>
            </a:r>
          </a:p>
          <a:p>
            <a:pPr lvl="1"/>
            <a:r>
              <a:rPr lang="en-US" dirty="0" smtClean="0"/>
              <a:t>Lower Tariffs</a:t>
            </a:r>
          </a:p>
          <a:p>
            <a:pPr lvl="2"/>
            <a:r>
              <a:rPr lang="en-US" dirty="0" smtClean="0"/>
              <a:t>Underwood Tariff</a:t>
            </a:r>
          </a:p>
          <a:p>
            <a:pPr lvl="1"/>
            <a:r>
              <a:rPr lang="en-US" dirty="0" smtClean="0"/>
              <a:t>Eliminate trusts (no distinction between good or bad)</a:t>
            </a:r>
          </a:p>
          <a:p>
            <a:pPr lvl="2"/>
            <a:r>
              <a:rPr lang="en-US" dirty="0" smtClean="0"/>
              <a:t>Clayton Anti-Trust Act</a:t>
            </a:r>
          </a:p>
          <a:p>
            <a:pPr lvl="3"/>
            <a:r>
              <a:rPr lang="en-US" dirty="0" smtClean="0"/>
              <a:t>Labor unions were exempt from </a:t>
            </a:r>
          </a:p>
          <a:p>
            <a:pPr marL="978408" lvl="3" indent="0">
              <a:buNone/>
            </a:pPr>
            <a:r>
              <a:rPr lang="en-US" dirty="0"/>
              <a:t> </a:t>
            </a:r>
            <a:r>
              <a:rPr lang="en-US" dirty="0" smtClean="0"/>
              <a:t>   prosecution</a:t>
            </a:r>
          </a:p>
          <a:p>
            <a:pPr lvl="1"/>
            <a:r>
              <a:rPr lang="en-US" dirty="0" smtClean="0"/>
              <a:t>Reform banking system</a:t>
            </a:r>
          </a:p>
          <a:p>
            <a:pPr lvl="2"/>
            <a:r>
              <a:rPr lang="en-US" dirty="0" smtClean="0"/>
              <a:t>Federal Reserve Act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1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African Americans in the Progressive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African Americans were left out of government reforms during the Progressive Era</a:t>
            </a:r>
          </a:p>
          <a:p>
            <a:r>
              <a:rPr lang="en-US" dirty="0" smtClean="0"/>
              <a:t>W.E.B. Du Bois:</a:t>
            </a:r>
          </a:p>
          <a:p>
            <a:pPr lvl="1"/>
            <a:r>
              <a:rPr lang="en-US" dirty="0" smtClean="0"/>
              <a:t>Demanded immediate end to segregation</a:t>
            </a:r>
          </a:p>
          <a:p>
            <a:pPr lvl="1"/>
            <a:r>
              <a:rPr lang="en-US" dirty="0" smtClean="0"/>
              <a:t>Helped form the NAACP</a:t>
            </a:r>
            <a:endParaRPr lang="en-US" dirty="0"/>
          </a:p>
          <a:p>
            <a:r>
              <a:rPr lang="en-US" dirty="0" smtClean="0"/>
              <a:t>Ida B. Wells-Barnett:</a:t>
            </a:r>
          </a:p>
          <a:p>
            <a:pPr lvl="1"/>
            <a:r>
              <a:rPr lang="en-US" dirty="0" smtClean="0"/>
              <a:t>Advocated an end to lynching</a:t>
            </a:r>
          </a:p>
          <a:p>
            <a:r>
              <a:rPr lang="en-US" dirty="0" smtClean="0"/>
              <a:t>Many African Americans fought in WWI and sought more rights upon returning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1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Progressive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:  Graduated Income Tax</a:t>
            </a:r>
          </a:p>
          <a:p>
            <a:pPr lvl="1"/>
            <a:r>
              <a:rPr lang="en-US" dirty="0" smtClean="0"/>
              <a:t>The higher an income, the more tax one pays</a:t>
            </a:r>
            <a:endParaRPr lang="en-US" dirty="0"/>
          </a:p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: Direct Election of Senators</a:t>
            </a:r>
          </a:p>
          <a:p>
            <a:pPr lvl="1"/>
            <a:r>
              <a:rPr lang="en-US" dirty="0" smtClean="0"/>
              <a:t>Senators previously were elected by state legislatures</a:t>
            </a:r>
            <a:endParaRPr lang="en-US" dirty="0"/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: Prohibition</a:t>
            </a:r>
          </a:p>
          <a:p>
            <a:pPr lvl="1"/>
            <a:r>
              <a:rPr lang="en-US" dirty="0" smtClean="0"/>
              <a:t>Alcohol is illegal </a:t>
            </a:r>
          </a:p>
          <a:p>
            <a:pPr lvl="1"/>
            <a:r>
              <a:rPr lang="en-US" dirty="0" smtClean="0"/>
              <a:t>Influenced by WCTU</a:t>
            </a:r>
          </a:p>
          <a:p>
            <a:pPr lvl="1"/>
            <a:r>
              <a:rPr lang="en-US" dirty="0" smtClean="0"/>
              <a:t>Considered a Progressive failure</a:t>
            </a:r>
            <a:endParaRPr lang="en-US" dirty="0"/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: Women’s Suffrage</a:t>
            </a:r>
          </a:p>
          <a:p>
            <a:pPr lvl="1"/>
            <a:r>
              <a:rPr lang="en-US" dirty="0" smtClean="0"/>
              <a:t>Alice Paul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8194" name="Picture 2" descr="http://www.albany.edu/%7Ewm731882/newspap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762000"/>
            <a:ext cx="469231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84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537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APUSH Review: The Progressive Era</vt:lpstr>
      <vt:lpstr>The Progressive Era: An Intro</vt:lpstr>
      <vt:lpstr>Muckrakers</vt:lpstr>
      <vt:lpstr>Famous Progressives</vt:lpstr>
      <vt:lpstr>Roosevelt as a Progressive President</vt:lpstr>
      <vt:lpstr>President Taft</vt:lpstr>
      <vt:lpstr>Wilson as a Progressive President</vt:lpstr>
      <vt:lpstr>African Americans in the Progressive Era</vt:lpstr>
      <vt:lpstr>Key Progressive Amendments</vt:lpstr>
      <vt:lpstr>Progressive Era: An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Progressive Era</dc:title>
  <dc:creator>Adam Norris</dc:creator>
  <cp:lastModifiedBy>Vogt Joseph</cp:lastModifiedBy>
  <cp:revision>15</cp:revision>
  <dcterms:created xsi:type="dcterms:W3CDTF">2013-04-06T18:29:29Z</dcterms:created>
  <dcterms:modified xsi:type="dcterms:W3CDTF">2015-05-01T16:52:00Z</dcterms:modified>
</cp:coreProperties>
</file>