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7" r:id="rId2"/>
    <p:sldId id="260" r:id="rId3"/>
    <p:sldId id="261" r:id="rId4"/>
    <p:sldId id="263" r:id="rId5"/>
    <p:sldId id="258" r:id="rId6"/>
    <p:sldId id="259" r:id="rId7"/>
    <p:sldId id="262" r:id="rId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663C-E1A8-4580-970E-8C2B07AC9847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FB5F8-F650-40A3-AFC3-02CE71B61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40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D8D3-00A2-4C86-AD4D-01FF212E0A3E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C25-C50F-4634-BC9D-24D79841B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6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D8D3-00A2-4C86-AD4D-01FF212E0A3E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C25-C50F-4634-BC9D-24D79841B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D8D3-00A2-4C86-AD4D-01FF212E0A3E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C25-C50F-4634-BC9D-24D79841B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1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D8D3-00A2-4C86-AD4D-01FF212E0A3E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C25-C50F-4634-BC9D-24D79841B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D8D3-00A2-4C86-AD4D-01FF212E0A3E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C25-C50F-4634-BC9D-24D79841B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1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D8D3-00A2-4C86-AD4D-01FF212E0A3E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C25-C50F-4634-BC9D-24D79841B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3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D8D3-00A2-4C86-AD4D-01FF212E0A3E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C25-C50F-4634-BC9D-24D79841B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0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D8D3-00A2-4C86-AD4D-01FF212E0A3E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C25-C50F-4634-BC9D-24D79841B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9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D8D3-00A2-4C86-AD4D-01FF212E0A3E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C25-C50F-4634-BC9D-24D79841B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2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D8D3-00A2-4C86-AD4D-01FF212E0A3E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C25-C50F-4634-BC9D-24D79841B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6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D8D3-00A2-4C86-AD4D-01FF212E0A3E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C25-C50F-4634-BC9D-24D79841B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1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DD8D3-00A2-4C86-AD4D-01FF212E0A3E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FC25-C50F-4634-BC9D-24D79841B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2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8.wdp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2362199"/>
          </a:xfrm>
        </p:spPr>
        <p:txBody>
          <a:bodyPr>
            <a:normAutofit/>
          </a:bodyPr>
          <a:lstStyle/>
          <a:p>
            <a:r>
              <a:rPr lang="en-US" b="1" dirty="0" smtClean="0"/>
              <a:t>Modern World History</a:t>
            </a:r>
            <a:br>
              <a:rPr lang="en-US" b="1" dirty="0" smtClean="0"/>
            </a:br>
            <a:r>
              <a:rPr lang="en-US" b="1" dirty="0" smtClean="0"/>
              <a:t>Chapter 11, Section 5</a:t>
            </a:r>
            <a:br>
              <a:rPr lang="en-US" b="1" dirty="0" smtClean="0"/>
            </a:br>
            <a:r>
              <a:rPr lang="en-US" b="1" dirty="0" smtClean="0"/>
              <a:t>Imperialism in Southeast Asia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32" y="2514600"/>
            <a:ext cx="667627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0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57400" y="0"/>
            <a:ext cx="5029200" cy="1371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European Powers Invade the Pacific Rim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Pacific Rim</a:t>
            </a:r>
            <a:r>
              <a:rPr lang="en-US" dirty="0" smtClean="0"/>
              <a:t> – the countries that border the Pacific Ocean</a:t>
            </a:r>
          </a:p>
          <a:p>
            <a:r>
              <a:rPr lang="en-US" dirty="0" smtClean="0"/>
              <a:t>SE Asia important as it is in a strategic location on sea route to China</a:t>
            </a:r>
          </a:p>
          <a:p>
            <a:r>
              <a:rPr lang="en-US" dirty="0" smtClean="0"/>
              <a:t>SE Asia a source of minerals, oil, and tropical agricultural products (sugar cane, coffee, cocoa, rubber, coconuts, bananas, pineapples)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447800"/>
            <a:ext cx="4595612" cy="225185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4" r="26126"/>
          <a:stretch/>
        </p:blipFill>
        <p:spPr>
          <a:xfrm>
            <a:off x="6892344" y="3810000"/>
            <a:ext cx="2094963" cy="30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811073"/>
            <a:ext cx="228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0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57200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European </a:t>
            </a:r>
            <a:br>
              <a:rPr lang="en-US" b="1" dirty="0" smtClean="0"/>
            </a:br>
            <a:r>
              <a:rPr lang="en-US" b="1" dirty="0" smtClean="0"/>
              <a:t>Powers Invade </a:t>
            </a:r>
            <a:br>
              <a:rPr lang="en-US" b="1" dirty="0" smtClean="0"/>
            </a:br>
            <a:r>
              <a:rPr lang="en-US" b="1" dirty="0" smtClean="0"/>
              <a:t>the Pacific Rim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8200" y="159911"/>
            <a:ext cx="4343400" cy="67088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Dutch – using the </a:t>
            </a:r>
            <a:r>
              <a:rPr lang="en-US" u="sng" dirty="0" smtClean="0"/>
              <a:t>Dutch East India Company</a:t>
            </a:r>
            <a:r>
              <a:rPr lang="en-US" dirty="0" smtClean="0"/>
              <a:t> they took control of most of Indonesia (Dutch East Indies) by the early 18</a:t>
            </a:r>
            <a:r>
              <a:rPr lang="en-US" baseline="30000" dirty="0" smtClean="0"/>
              <a:t>th</a:t>
            </a:r>
            <a:r>
              <a:rPr lang="en-US" dirty="0" smtClean="0"/>
              <a:t> century and profited off of plantations, and oil and tin</a:t>
            </a:r>
          </a:p>
          <a:p>
            <a:r>
              <a:rPr lang="en-US" dirty="0" smtClean="0"/>
              <a:t>British – tried to compete with the Dutch and took Malaysia, Singapore, and Burma to profit mostly off of tin and rubber</a:t>
            </a:r>
          </a:p>
          <a:p>
            <a:r>
              <a:rPr lang="en-US" dirty="0" smtClean="0"/>
              <a:t>French – invaded Vietnam after 7 French missionaries were killed there; later took Laos and combined it with Vietnam to create French Indochina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4302517" cy="4638322"/>
          </a:xfrm>
        </p:spPr>
      </p:pic>
    </p:spTree>
    <p:extLst>
      <p:ext uri="{BB962C8B-B14F-4D97-AF65-F5344CB8AC3E}">
        <p14:creationId xmlns:p14="http://schemas.microsoft.com/office/powerpoint/2010/main" val="271668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Colonial Impact on Southeast Asia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Economies grew as cash </a:t>
            </a:r>
            <a:r>
              <a:rPr lang="en-US" dirty="0"/>
              <a:t>c</a:t>
            </a:r>
            <a:r>
              <a:rPr lang="en-US" dirty="0" smtClean="0"/>
              <a:t>rops were valued on the world market (though most of profits fell into European hands)</a:t>
            </a:r>
          </a:p>
          <a:p>
            <a:r>
              <a:rPr lang="en-US" dirty="0"/>
              <a:t>R</a:t>
            </a:r>
            <a:r>
              <a:rPr lang="en-US" dirty="0" smtClean="0"/>
              <a:t>oads, railroads, and harbors improved</a:t>
            </a:r>
          </a:p>
          <a:p>
            <a:r>
              <a:rPr lang="en-US" dirty="0" smtClean="0"/>
              <a:t>Education, sanitation, and health improved</a:t>
            </a:r>
          </a:p>
          <a:p>
            <a:r>
              <a:rPr lang="en-US" dirty="0" smtClean="0"/>
              <a:t>Millions of people from other parts of Asia migrated there for jobs (leading to racial and religious clashes after independence 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0" t="9707" r="4197" b="6061"/>
          <a:stretch/>
        </p:blipFill>
        <p:spPr>
          <a:xfrm>
            <a:off x="4956631" y="1524000"/>
            <a:ext cx="3733800" cy="2452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12474"/>
            <a:ext cx="3715966" cy="249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84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Siam Remains Independent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1" y="1600200"/>
            <a:ext cx="4938506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Siam maintained its independence by skillfully positioning itself as a neutral zone between British Burma and French Indochina</a:t>
            </a:r>
          </a:p>
          <a:p>
            <a:r>
              <a:rPr lang="en-US" dirty="0" smtClean="0"/>
              <a:t>King </a:t>
            </a:r>
            <a:r>
              <a:rPr lang="en-US" dirty="0" err="1" smtClean="0"/>
              <a:t>Mongkut</a:t>
            </a:r>
            <a:r>
              <a:rPr lang="en-US" dirty="0" smtClean="0"/>
              <a:t> and his son </a:t>
            </a:r>
            <a:r>
              <a:rPr lang="en-US" dirty="0" err="1" smtClean="0"/>
              <a:t>Chulalongkorn</a:t>
            </a:r>
            <a:r>
              <a:rPr lang="en-US" dirty="0" smtClean="0"/>
              <a:t> modernized Siam by building schools, reforming the legal system, ending slavery, building railroads and telegraph lines</a:t>
            </a:r>
          </a:p>
          <a:p>
            <a:r>
              <a:rPr lang="en-US" dirty="0" smtClean="0"/>
              <a:t>Siamese people escaped the social turmoil, racists treatment, and economic exploitation of other countries controlled by foreigners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86" y="2825495"/>
            <a:ext cx="3200400" cy="403250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307" y="1073"/>
            <a:ext cx="3879228" cy="281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7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4344"/>
            <a:ext cx="8229600" cy="1143000"/>
          </a:xfrm>
        </p:spPr>
        <p:txBody>
          <a:bodyPr/>
          <a:lstStyle/>
          <a:p>
            <a:r>
              <a:rPr lang="en-US" b="1" dirty="0" smtClean="0"/>
              <a:t>US Imperialism – Philippines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86200" y="1143000"/>
            <a:ext cx="5105400" cy="541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Philippines had been a Spanish colony until the US took it over in the Spanish American War in 1898</a:t>
            </a:r>
          </a:p>
          <a:p>
            <a:r>
              <a:rPr lang="en-US" sz="2400" dirty="0" smtClean="0"/>
              <a:t>Filipino nationalists led by </a:t>
            </a:r>
            <a:r>
              <a:rPr lang="en-US" sz="2400" u="sng" dirty="0" smtClean="0"/>
              <a:t>Emilio Aguinaldo</a:t>
            </a:r>
            <a:r>
              <a:rPr lang="en-US" sz="2400" dirty="0" smtClean="0"/>
              <a:t> declared independence and fought against the US</a:t>
            </a:r>
          </a:p>
          <a:p>
            <a:r>
              <a:rPr lang="en-US" sz="2400" dirty="0" smtClean="0"/>
              <a:t>The US won and promised the would eventually give them self-rule</a:t>
            </a:r>
          </a:p>
          <a:p>
            <a:r>
              <a:rPr lang="en-US" sz="2400" dirty="0" smtClean="0"/>
              <a:t>Like other colonies, the US helped modernize the Philippines, but cash crop farming led to food shortages</a:t>
            </a:r>
          </a:p>
          <a:p>
            <a:r>
              <a:rPr lang="en-US" sz="2400" dirty="0" smtClean="0"/>
              <a:t>US granted the Philippines independence following WWII, but the US maintained naval bases there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3731606" cy="25908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91000"/>
            <a:ext cx="3733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4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464"/>
            <a:ext cx="8229600" cy="1350135"/>
          </a:xfrm>
        </p:spPr>
        <p:txBody>
          <a:bodyPr/>
          <a:lstStyle/>
          <a:p>
            <a:r>
              <a:rPr lang="en-US" b="1" dirty="0" smtClean="0"/>
              <a:t>US Imperialism – Hawaii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1054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 businessmen who owned sugar plantations in Hawaii dominated the islands politically and economically</a:t>
            </a:r>
          </a:p>
          <a:p>
            <a:r>
              <a:rPr lang="en-US" dirty="0" smtClean="0"/>
              <a:t>The US passed a tariff law that made sugar from Hawaii less profitable unless Hawaii was annexed by the US</a:t>
            </a:r>
          </a:p>
          <a:p>
            <a:r>
              <a:rPr lang="en-US" dirty="0" smtClean="0"/>
              <a:t>Queen Liliuokalani called for a new constitution that would take power from the planters and give it back to the Hawaiians</a:t>
            </a:r>
          </a:p>
          <a:p>
            <a:r>
              <a:rPr lang="en-US" dirty="0" smtClean="0"/>
              <a:t>The planters led by Sanford Dole overthrew the queen and declared Hawaii a republic</a:t>
            </a:r>
          </a:p>
          <a:p>
            <a:r>
              <a:rPr lang="en-US" dirty="0" smtClean="0"/>
              <a:t>US soon annexed Hawaii</a:t>
            </a:r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13" y="1371600"/>
            <a:ext cx="3388128" cy="5105400"/>
          </a:xfrm>
        </p:spPr>
      </p:pic>
    </p:spTree>
    <p:extLst>
      <p:ext uri="{BB962C8B-B14F-4D97-AF65-F5344CB8AC3E}">
        <p14:creationId xmlns:p14="http://schemas.microsoft.com/office/powerpoint/2010/main" val="2703940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433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Modern World History Chapter 11, Section 5 Imperialism in Southeast Asia</vt:lpstr>
      <vt:lpstr>European Powers Invade the Pacific Rim</vt:lpstr>
      <vt:lpstr>European  Powers Invade  the Pacific Rim</vt:lpstr>
      <vt:lpstr>Colonial Impact on Southeast Asia</vt:lpstr>
      <vt:lpstr>Siam Remains Independent</vt:lpstr>
      <vt:lpstr>US Imperialism – Philippines </vt:lpstr>
      <vt:lpstr>US Imperialism – Hawaii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World History Chapter 11, Section 5 Imperialism in Southeast Asia</dc:title>
  <dc:creator>Leonard</dc:creator>
  <cp:lastModifiedBy>Leonard Jon</cp:lastModifiedBy>
  <cp:revision>10</cp:revision>
  <cp:lastPrinted>2013-12-17T13:21:09Z</cp:lastPrinted>
  <dcterms:created xsi:type="dcterms:W3CDTF">2013-12-17T01:06:22Z</dcterms:created>
  <dcterms:modified xsi:type="dcterms:W3CDTF">2013-12-17T13:21:27Z</dcterms:modified>
</cp:coreProperties>
</file>