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CFE394-5696-437D-A9AC-386D4A4B433F}" type="datetimeFigureOut">
              <a:rPr lang="en-US" smtClean="0"/>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6B07C-1B69-43C7-B9F8-B073F94E1438}" type="slidenum">
              <a:rPr lang="en-US" smtClean="0"/>
              <a:t>‹#›</a:t>
            </a:fld>
            <a:endParaRPr lang="en-US"/>
          </a:p>
        </p:txBody>
      </p:sp>
    </p:spTree>
    <p:extLst>
      <p:ext uri="{BB962C8B-B14F-4D97-AF65-F5344CB8AC3E}">
        <p14:creationId xmlns:p14="http://schemas.microsoft.com/office/powerpoint/2010/main" val="1642628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FE394-5696-437D-A9AC-386D4A4B433F}" type="datetimeFigureOut">
              <a:rPr lang="en-US" smtClean="0"/>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6B07C-1B69-43C7-B9F8-B073F94E1438}" type="slidenum">
              <a:rPr lang="en-US" smtClean="0"/>
              <a:t>‹#›</a:t>
            </a:fld>
            <a:endParaRPr lang="en-US"/>
          </a:p>
        </p:txBody>
      </p:sp>
    </p:spTree>
    <p:extLst>
      <p:ext uri="{BB962C8B-B14F-4D97-AF65-F5344CB8AC3E}">
        <p14:creationId xmlns:p14="http://schemas.microsoft.com/office/powerpoint/2010/main" val="63196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FE394-5696-437D-A9AC-386D4A4B433F}" type="datetimeFigureOut">
              <a:rPr lang="en-US" smtClean="0"/>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6B07C-1B69-43C7-B9F8-B073F94E1438}" type="slidenum">
              <a:rPr lang="en-US" smtClean="0"/>
              <a:t>‹#›</a:t>
            </a:fld>
            <a:endParaRPr lang="en-US"/>
          </a:p>
        </p:txBody>
      </p:sp>
    </p:spTree>
    <p:extLst>
      <p:ext uri="{BB962C8B-B14F-4D97-AF65-F5344CB8AC3E}">
        <p14:creationId xmlns:p14="http://schemas.microsoft.com/office/powerpoint/2010/main" val="325280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FE394-5696-437D-A9AC-386D4A4B433F}" type="datetimeFigureOut">
              <a:rPr lang="en-US" smtClean="0"/>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6B07C-1B69-43C7-B9F8-B073F94E1438}" type="slidenum">
              <a:rPr lang="en-US" smtClean="0"/>
              <a:t>‹#›</a:t>
            </a:fld>
            <a:endParaRPr lang="en-US"/>
          </a:p>
        </p:txBody>
      </p:sp>
    </p:spTree>
    <p:extLst>
      <p:ext uri="{BB962C8B-B14F-4D97-AF65-F5344CB8AC3E}">
        <p14:creationId xmlns:p14="http://schemas.microsoft.com/office/powerpoint/2010/main" val="166117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CFE394-5696-437D-A9AC-386D4A4B433F}" type="datetimeFigureOut">
              <a:rPr lang="en-US" smtClean="0"/>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6B07C-1B69-43C7-B9F8-B073F94E1438}" type="slidenum">
              <a:rPr lang="en-US" smtClean="0"/>
              <a:t>‹#›</a:t>
            </a:fld>
            <a:endParaRPr lang="en-US"/>
          </a:p>
        </p:txBody>
      </p:sp>
    </p:spTree>
    <p:extLst>
      <p:ext uri="{BB962C8B-B14F-4D97-AF65-F5344CB8AC3E}">
        <p14:creationId xmlns:p14="http://schemas.microsoft.com/office/powerpoint/2010/main" val="1746342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CFE394-5696-437D-A9AC-386D4A4B433F}" type="datetimeFigureOut">
              <a:rPr lang="en-US" smtClean="0"/>
              <a:t>11/13/2012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6B07C-1B69-43C7-B9F8-B073F94E1438}" type="slidenum">
              <a:rPr lang="en-US" smtClean="0"/>
              <a:t>‹#›</a:t>
            </a:fld>
            <a:endParaRPr lang="en-US"/>
          </a:p>
        </p:txBody>
      </p:sp>
    </p:spTree>
    <p:extLst>
      <p:ext uri="{BB962C8B-B14F-4D97-AF65-F5344CB8AC3E}">
        <p14:creationId xmlns:p14="http://schemas.microsoft.com/office/powerpoint/2010/main" val="899198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CFE394-5696-437D-A9AC-386D4A4B433F}" type="datetimeFigureOut">
              <a:rPr lang="en-US" smtClean="0"/>
              <a:t>11/13/2012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96B07C-1B69-43C7-B9F8-B073F94E1438}" type="slidenum">
              <a:rPr lang="en-US" smtClean="0"/>
              <a:t>‹#›</a:t>
            </a:fld>
            <a:endParaRPr lang="en-US"/>
          </a:p>
        </p:txBody>
      </p:sp>
    </p:spTree>
    <p:extLst>
      <p:ext uri="{BB962C8B-B14F-4D97-AF65-F5344CB8AC3E}">
        <p14:creationId xmlns:p14="http://schemas.microsoft.com/office/powerpoint/2010/main" val="1946837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CFE394-5696-437D-A9AC-386D4A4B433F}" type="datetimeFigureOut">
              <a:rPr lang="en-US" smtClean="0"/>
              <a:t>11/13/2012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96B07C-1B69-43C7-B9F8-B073F94E1438}" type="slidenum">
              <a:rPr lang="en-US" smtClean="0"/>
              <a:t>‹#›</a:t>
            </a:fld>
            <a:endParaRPr lang="en-US"/>
          </a:p>
        </p:txBody>
      </p:sp>
    </p:spTree>
    <p:extLst>
      <p:ext uri="{BB962C8B-B14F-4D97-AF65-F5344CB8AC3E}">
        <p14:creationId xmlns:p14="http://schemas.microsoft.com/office/powerpoint/2010/main" val="191706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FE394-5696-437D-A9AC-386D4A4B433F}" type="datetimeFigureOut">
              <a:rPr lang="en-US" smtClean="0"/>
              <a:t>11/13/2012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96B07C-1B69-43C7-B9F8-B073F94E1438}" type="slidenum">
              <a:rPr lang="en-US" smtClean="0"/>
              <a:t>‹#›</a:t>
            </a:fld>
            <a:endParaRPr lang="en-US"/>
          </a:p>
        </p:txBody>
      </p:sp>
    </p:spTree>
    <p:extLst>
      <p:ext uri="{BB962C8B-B14F-4D97-AF65-F5344CB8AC3E}">
        <p14:creationId xmlns:p14="http://schemas.microsoft.com/office/powerpoint/2010/main" val="2206689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FE394-5696-437D-A9AC-386D4A4B433F}" type="datetimeFigureOut">
              <a:rPr lang="en-US" smtClean="0"/>
              <a:t>11/13/2012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6B07C-1B69-43C7-B9F8-B073F94E1438}" type="slidenum">
              <a:rPr lang="en-US" smtClean="0"/>
              <a:t>‹#›</a:t>
            </a:fld>
            <a:endParaRPr lang="en-US"/>
          </a:p>
        </p:txBody>
      </p:sp>
    </p:spTree>
    <p:extLst>
      <p:ext uri="{BB962C8B-B14F-4D97-AF65-F5344CB8AC3E}">
        <p14:creationId xmlns:p14="http://schemas.microsoft.com/office/powerpoint/2010/main" val="3864051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FE394-5696-437D-A9AC-386D4A4B433F}" type="datetimeFigureOut">
              <a:rPr lang="en-US" smtClean="0"/>
              <a:t>11/13/2012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6B07C-1B69-43C7-B9F8-B073F94E1438}" type="slidenum">
              <a:rPr lang="en-US" smtClean="0"/>
              <a:t>‹#›</a:t>
            </a:fld>
            <a:endParaRPr lang="en-US"/>
          </a:p>
        </p:txBody>
      </p:sp>
    </p:spTree>
    <p:extLst>
      <p:ext uri="{BB962C8B-B14F-4D97-AF65-F5344CB8AC3E}">
        <p14:creationId xmlns:p14="http://schemas.microsoft.com/office/powerpoint/2010/main" val="60009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alpha val="7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FE394-5696-437D-A9AC-386D4A4B433F}" type="datetimeFigureOut">
              <a:rPr lang="en-US" smtClean="0"/>
              <a:t>11/13/2012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6B07C-1B69-43C7-B9F8-B073F94E1438}" type="slidenum">
              <a:rPr lang="en-US" smtClean="0"/>
              <a:t>‹#›</a:t>
            </a:fld>
            <a:endParaRPr lang="en-US"/>
          </a:p>
        </p:txBody>
      </p:sp>
    </p:spTree>
    <p:extLst>
      <p:ext uri="{BB962C8B-B14F-4D97-AF65-F5344CB8AC3E}">
        <p14:creationId xmlns:p14="http://schemas.microsoft.com/office/powerpoint/2010/main" val="1705947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youtu.be/-3bAwDjwV3c" TargetMode="Externa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3.jpe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jpeg"/><Relationship Id="rId1" Type="http://schemas.openxmlformats.org/officeDocument/2006/relationships/slideLayout" Target="../slideLayouts/slideLayout4.xml"/><Relationship Id="rId5" Type="http://schemas.microsoft.com/office/2007/relationships/hdphoto" Target="../media/hdphoto7.wdp"/><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8.jpeg"/><Relationship Id="rId1" Type="http://schemas.openxmlformats.org/officeDocument/2006/relationships/slideLayout" Target="../slideLayouts/slideLayout4.xml"/><Relationship Id="rId5" Type="http://schemas.microsoft.com/office/2007/relationships/hdphoto" Target="../media/hdphoto9.wdp"/><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4.xml"/><Relationship Id="rId4" Type="http://schemas.microsoft.com/office/2007/relationships/hdphoto" Target="../media/hdphoto10.wdp"/></Relationships>
</file>

<file path=ppt/slides/_rels/slide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752600"/>
          </a:xfrm>
        </p:spPr>
        <p:txBody>
          <a:bodyPr/>
          <a:lstStyle/>
          <a:p>
            <a:r>
              <a:rPr lang="en-US" b="1" dirty="0" smtClean="0"/>
              <a:t>Ch. 20, Section 3</a:t>
            </a:r>
            <a:br>
              <a:rPr lang="en-US" b="1" dirty="0" smtClean="0"/>
            </a:br>
            <a:r>
              <a:rPr lang="en-US" b="1" dirty="0" smtClean="0"/>
              <a:t>Life in Cities</a:t>
            </a:r>
            <a:endParaRPr lang="en-US" b="1"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640949" y="2133600"/>
            <a:ext cx="5758398" cy="4325197"/>
          </a:xfrm>
          <a:prstGeom prst="rect">
            <a:avLst/>
          </a:prstGeom>
        </p:spPr>
      </p:pic>
    </p:spTree>
    <p:extLst>
      <p:ext uri="{BB962C8B-B14F-4D97-AF65-F5344CB8AC3E}">
        <p14:creationId xmlns:p14="http://schemas.microsoft.com/office/powerpoint/2010/main" val="739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3962400" cy="1143000"/>
          </a:xfrm>
        </p:spPr>
        <p:txBody>
          <a:bodyPr/>
          <a:lstStyle/>
          <a:p>
            <a:r>
              <a:rPr lang="en-US" dirty="0" smtClean="0"/>
              <a:t>Urban Problems</a:t>
            </a:r>
            <a:endParaRPr lang="en-US" dirty="0"/>
          </a:p>
        </p:txBody>
      </p:sp>
      <p:sp>
        <p:nvSpPr>
          <p:cNvPr id="5" name="Content Placeholder 4"/>
          <p:cNvSpPr>
            <a:spLocks noGrp="1"/>
          </p:cNvSpPr>
          <p:nvPr>
            <p:ph sz="half" idx="1"/>
          </p:nvPr>
        </p:nvSpPr>
        <p:spPr/>
        <p:txBody>
          <a:bodyPr>
            <a:normAutofit lnSpcReduction="10000"/>
          </a:bodyPr>
          <a:lstStyle/>
          <a:p>
            <a:r>
              <a:rPr lang="en-US" u="sng" dirty="0" smtClean="0"/>
              <a:t>Jacob Riis</a:t>
            </a:r>
            <a:r>
              <a:rPr lang="en-US" dirty="0" smtClean="0"/>
              <a:t> – he was a journalist and photographer best known for his book “How the Other Half Lives” published in 1890 which exposed the horrible conditions in New York City tenement houses</a:t>
            </a:r>
          </a:p>
          <a:p>
            <a:r>
              <a:rPr lang="en-US" sz="2200" dirty="0" smtClean="0">
                <a:hlinkClick r:id="rId2"/>
              </a:rPr>
              <a:t>“Story of Us” clip 28:15-39:00</a:t>
            </a:r>
            <a:endParaRPr lang="en-US" sz="2200" dirty="0"/>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4724400" y="3124200"/>
            <a:ext cx="4151014" cy="3354020"/>
          </a:xfrm>
          <a:prstGeom prst="rect">
            <a:avLst/>
          </a:prstGeom>
        </p:spPr>
      </p:pic>
      <p:pic>
        <p:nvPicPr>
          <p:cNvPr id="8" name="Content Placeholder 7"/>
          <p:cNvPicPr>
            <a:picLocks noGrp="1" noChangeAspect="1"/>
          </p:cNvPicPr>
          <p:nvPr>
            <p:ph sz="half" idx="2"/>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4724400" y="152400"/>
            <a:ext cx="4146698" cy="2743200"/>
          </a:xfrm>
        </p:spPr>
      </p:pic>
    </p:spTree>
    <p:extLst>
      <p:ext uri="{BB962C8B-B14F-4D97-AF65-F5344CB8AC3E}">
        <p14:creationId xmlns:p14="http://schemas.microsoft.com/office/powerpoint/2010/main" val="3959292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86200" cy="1325562"/>
          </a:xfrm>
        </p:spPr>
        <p:txBody>
          <a:bodyPr>
            <a:normAutofit fontScale="90000"/>
          </a:bodyPr>
          <a:lstStyle/>
          <a:p>
            <a:r>
              <a:rPr lang="en-US" dirty="0"/>
              <a:t>Urban </a:t>
            </a:r>
            <a:r>
              <a:rPr lang="en-US" dirty="0" smtClean="0"/>
              <a:t/>
            </a:r>
            <a:br>
              <a:rPr lang="en-US" dirty="0" smtClean="0"/>
            </a:br>
            <a:r>
              <a:rPr lang="en-US" dirty="0" smtClean="0"/>
              <a:t>Problems </a:t>
            </a:r>
            <a:r>
              <a:rPr lang="en-US" dirty="0"/>
              <a:t/>
            </a:r>
            <a:br>
              <a:rPr lang="en-US" dirty="0"/>
            </a:br>
            <a:r>
              <a:rPr lang="en-US" sz="2200" dirty="0"/>
              <a:t>(continued)</a:t>
            </a:r>
            <a:endParaRPr lang="en-US" dirty="0"/>
          </a:p>
        </p:txBody>
      </p:sp>
      <p:sp>
        <p:nvSpPr>
          <p:cNvPr id="3" name="Content Placeholder 2"/>
          <p:cNvSpPr>
            <a:spLocks noGrp="1"/>
          </p:cNvSpPr>
          <p:nvPr>
            <p:ph sz="half" idx="1"/>
          </p:nvPr>
        </p:nvSpPr>
        <p:spPr>
          <a:xfrm>
            <a:off x="4648200" y="152400"/>
            <a:ext cx="4343400" cy="6553200"/>
          </a:xfrm>
        </p:spPr>
        <p:txBody>
          <a:bodyPr>
            <a:normAutofit fontScale="85000" lnSpcReduction="20000"/>
          </a:bodyPr>
          <a:lstStyle/>
          <a:p>
            <a:r>
              <a:rPr lang="en-US" dirty="0" smtClean="0"/>
              <a:t>Overcrowding led to sanitation problems as cities couldn’t keep up with garbage collection </a:t>
            </a:r>
            <a:r>
              <a:rPr lang="en-US" i="1" dirty="0" smtClean="0"/>
              <a:t>(#2)</a:t>
            </a:r>
          </a:p>
          <a:p>
            <a:r>
              <a:rPr lang="en-US" dirty="0" smtClean="0"/>
              <a:t>Tenements were unsafe and most cities in 1900 did not have laws requiring landlords to fix up the tenements or maintain safety standards </a:t>
            </a:r>
            <a:r>
              <a:rPr lang="en-US" i="1" dirty="0" smtClean="0"/>
              <a:t>(#3)</a:t>
            </a:r>
          </a:p>
          <a:p>
            <a:r>
              <a:rPr lang="en-US" dirty="0" smtClean="0"/>
              <a:t>Tenements had other problems like few windows, so they lacked fresh air and sunlight, not enough running water or indoor plumbing, and unclean drinking water </a:t>
            </a:r>
            <a:r>
              <a:rPr lang="en-US" i="1" dirty="0" smtClean="0"/>
              <a:t>(#4)</a:t>
            </a:r>
          </a:p>
          <a:p>
            <a:r>
              <a:rPr lang="en-US" dirty="0" smtClean="0"/>
              <a:t>Bacteria in these dirty conditions grew and diseases spread quickly in these crowded neighborhoods and affected children the most </a:t>
            </a:r>
            <a:r>
              <a:rPr lang="en-US" i="1" dirty="0" smtClean="0"/>
              <a:t>(#5)</a:t>
            </a:r>
          </a:p>
          <a:p>
            <a:endParaRPr lang="en-US" dirty="0" smtClean="0"/>
          </a:p>
          <a:p>
            <a:endParaRPr lang="en-US" dirty="0"/>
          </a:p>
        </p:txBody>
      </p:sp>
      <p:pic>
        <p:nvPicPr>
          <p:cNvPr id="7" name="Content Placeholder 6"/>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8100" y="1981200"/>
            <a:ext cx="4598910" cy="3581400"/>
          </a:xfrm>
        </p:spPr>
      </p:pic>
    </p:spTree>
    <p:extLst>
      <p:ext uri="{BB962C8B-B14F-4D97-AF65-F5344CB8AC3E}">
        <p14:creationId xmlns:p14="http://schemas.microsoft.com/office/powerpoint/2010/main" val="2405223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41438"/>
          </a:xfrm>
        </p:spPr>
        <p:txBody>
          <a:bodyPr>
            <a:normAutofit/>
          </a:bodyPr>
          <a:lstStyle/>
          <a:p>
            <a:r>
              <a:rPr lang="en-US" dirty="0" smtClean="0"/>
              <a:t>Urban Problems </a:t>
            </a:r>
            <a:br>
              <a:rPr lang="en-US" dirty="0" smtClean="0"/>
            </a:br>
            <a:r>
              <a:rPr lang="en-US" sz="2200" dirty="0" smtClean="0"/>
              <a:t>(continued)</a:t>
            </a:r>
            <a:endParaRPr lang="en-US" sz="2200" dirty="0"/>
          </a:p>
        </p:txBody>
      </p:sp>
      <p:sp>
        <p:nvSpPr>
          <p:cNvPr id="3" name="Content Placeholder 2"/>
          <p:cNvSpPr>
            <a:spLocks noGrp="1"/>
          </p:cNvSpPr>
          <p:nvPr>
            <p:ph sz="half" idx="1"/>
          </p:nvPr>
        </p:nvSpPr>
        <p:spPr>
          <a:xfrm>
            <a:off x="304800" y="1524000"/>
            <a:ext cx="4114800" cy="5029200"/>
          </a:xfrm>
        </p:spPr>
        <p:txBody>
          <a:bodyPr>
            <a:normAutofit fontScale="92500" lnSpcReduction="20000"/>
          </a:bodyPr>
          <a:lstStyle/>
          <a:p>
            <a:r>
              <a:rPr lang="en-US" dirty="0" smtClean="0"/>
              <a:t>Oil refineries, steel mills, and other factories polluted the air so badly in cities that it affected people’s health </a:t>
            </a:r>
            <a:r>
              <a:rPr lang="en-US" i="1" dirty="0" smtClean="0"/>
              <a:t>(#6)</a:t>
            </a:r>
          </a:p>
          <a:p>
            <a:r>
              <a:rPr lang="en-US" dirty="0" smtClean="0"/>
              <a:t>Pittsburgh was so polluted it had to turn on its street lights during the day</a:t>
            </a:r>
          </a:p>
          <a:p>
            <a:r>
              <a:rPr lang="en-US" dirty="0" smtClean="0"/>
              <a:t>By the late 1800s cities were beginning new sewage and water purification systems and hiring full-time firefighters and police officers </a:t>
            </a:r>
            <a:r>
              <a:rPr lang="en-US" i="1" dirty="0" smtClean="0"/>
              <a:t>(#7)</a:t>
            </a:r>
            <a:endParaRPr lang="en-US" i="1" dirty="0"/>
          </a:p>
        </p:txBody>
      </p:sp>
      <p:pic>
        <p:nvPicPr>
          <p:cNvPr id="5" name="Content Placeholder 4"/>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724400" y="1447800"/>
            <a:ext cx="3715009" cy="4744598"/>
          </a:xfrm>
        </p:spPr>
      </p:pic>
    </p:spTree>
    <p:extLst>
      <p:ext uri="{BB962C8B-B14F-4D97-AF65-F5344CB8AC3E}">
        <p14:creationId xmlns:p14="http://schemas.microsoft.com/office/powerpoint/2010/main" val="399353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274638"/>
            <a:ext cx="4114800" cy="1143000"/>
          </a:xfrm>
        </p:spPr>
        <p:txBody>
          <a:bodyPr>
            <a:normAutofit fontScale="90000"/>
          </a:bodyPr>
          <a:lstStyle/>
          <a:p>
            <a:r>
              <a:rPr lang="en-US" dirty="0" smtClean="0"/>
              <a:t>Improving City Life</a:t>
            </a:r>
            <a:endParaRPr lang="en-US" dirty="0"/>
          </a:p>
        </p:txBody>
      </p:sp>
      <p:sp>
        <p:nvSpPr>
          <p:cNvPr id="4" name="Content Placeholder 3"/>
          <p:cNvSpPr>
            <a:spLocks noGrp="1"/>
          </p:cNvSpPr>
          <p:nvPr>
            <p:ph sz="half" idx="2"/>
          </p:nvPr>
        </p:nvSpPr>
        <p:spPr>
          <a:xfrm>
            <a:off x="4648200" y="1600200"/>
            <a:ext cx="4038600" cy="4953000"/>
          </a:xfrm>
        </p:spPr>
        <p:txBody>
          <a:bodyPr>
            <a:normAutofit fontScale="85000" lnSpcReduction="20000"/>
          </a:bodyPr>
          <a:lstStyle/>
          <a:p>
            <a:r>
              <a:rPr lang="en-US" dirty="0" smtClean="0"/>
              <a:t>Jacob Riis’ book “How the Other Half Lives” shocked Americans and influenced them to begin efforts to improve conditions in tenements </a:t>
            </a:r>
            <a:r>
              <a:rPr lang="en-US" i="1" dirty="0" smtClean="0"/>
              <a:t>(#1)</a:t>
            </a:r>
          </a:p>
          <a:p>
            <a:r>
              <a:rPr lang="en-US" dirty="0" smtClean="0"/>
              <a:t>The Charity Organization Society worked to help those living in tenements and helped get the 1901 New York State Tenement House Act passed, which required new buildings to have better ventilation and running water </a:t>
            </a:r>
            <a:r>
              <a:rPr lang="en-US" i="1" dirty="0" smtClean="0"/>
              <a:t>(#2)</a:t>
            </a:r>
          </a:p>
          <a:p>
            <a:endParaRPr lang="en-US" dirty="0"/>
          </a:p>
        </p:txBody>
      </p:sp>
      <p:pic>
        <p:nvPicPr>
          <p:cNvPr id="5" name="Content Placeholder 1"/>
          <p:cNvPicPr>
            <a:picLocks noGrp="1" noChangeAspect="1"/>
          </p:cNvPicPr>
          <p:nvPr>
            <p:ph sz="half" idx="1"/>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28599" y="333754"/>
            <a:ext cx="4267201" cy="3019045"/>
          </a:xfrm>
        </p:spPr>
      </p:pic>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28599" y="3429000"/>
            <a:ext cx="4267201" cy="3070980"/>
          </a:xfrm>
          <a:prstGeom prst="rect">
            <a:avLst/>
          </a:prstGeom>
        </p:spPr>
      </p:pic>
      <p:sp>
        <p:nvSpPr>
          <p:cNvPr id="7" name="TextBox 6"/>
          <p:cNvSpPr txBox="1"/>
          <p:nvPr/>
        </p:nvSpPr>
        <p:spPr>
          <a:xfrm>
            <a:off x="304800" y="3549134"/>
            <a:ext cx="3405099" cy="369332"/>
          </a:xfrm>
          <a:prstGeom prst="rect">
            <a:avLst/>
          </a:prstGeom>
          <a:solidFill>
            <a:schemeClr val="bg1"/>
          </a:solidFill>
        </p:spPr>
        <p:txBody>
          <a:bodyPr wrap="none" rtlCol="0">
            <a:spAutoFit/>
          </a:bodyPr>
          <a:lstStyle/>
          <a:p>
            <a:r>
              <a:rPr lang="en-US" dirty="0" smtClean="0"/>
              <a:t>New York City Tenement Inspector</a:t>
            </a:r>
            <a:endParaRPr lang="en-US" dirty="0"/>
          </a:p>
        </p:txBody>
      </p:sp>
      <p:sp>
        <p:nvSpPr>
          <p:cNvPr id="8" name="TextBox 7"/>
          <p:cNvSpPr txBox="1"/>
          <p:nvPr/>
        </p:nvSpPr>
        <p:spPr>
          <a:xfrm>
            <a:off x="304800" y="424934"/>
            <a:ext cx="1082027" cy="369332"/>
          </a:xfrm>
          <a:prstGeom prst="rect">
            <a:avLst/>
          </a:prstGeom>
          <a:solidFill>
            <a:schemeClr val="bg1"/>
          </a:solidFill>
        </p:spPr>
        <p:txBody>
          <a:bodyPr wrap="none" rtlCol="0">
            <a:spAutoFit/>
          </a:bodyPr>
          <a:lstStyle/>
          <a:p>
            <a:r>
              <a:rPr lang="en-US" dirty="0" smtClean="0"/>
              <a:t>Jacob Riis</a:t>
            </a:r>
            <a:endParaRPr lang="en-US" dirty="0"/>
          </a:p>
        </p:txBody>
      </p:sp>
    </p:spTree>
    <p:extLst>
      <p:ext uri="{BB962C8B-B14F-4D97-AF65-F5344CB8AC3E}">
        <p14:creationId xmlns:p14="http://schemas.microsoft.com/office/powerpoint/2010/main" val="3554137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4191000" cy="1143000"/>
          </a:xfrm>
        </p:spPr>
        <p:txBody>
          <a:bodyPr>
            <a:normAutofit fontScale="90000"/>
          </a:bodyPr>
          <a:lstStyle/>
          <a:p>
            <a:r>
              <a:rPr lang="en-US" dirty="0" smtClean="0"/>
              <a:t>Improving </a:t>
            </a:r>
            <a:br>
              <a:rPr lang="en-US" dirty="0" smtClean="0"/>
            </a:br>
            <a:r>
              <a:rPr lang="en-US" dirty="0" smtClean="0"/>
              <a:t>City Life</a:t>
            </a:r>
            <a:br>
              <a:rPr lang="en-US" dirty="0" smtClean="0"/>
            </a:br>
            <a:r>
              <a:rPr lang="en-US" sz="2200" dirty="0" smtClean="0"/>
              <a:t>(Continued)</a:t>
            </a:r>
            <a:endParaRPr lang="en-US" sz="2200" dirty="0"/>
          </a:p>
        </p:txBody>
      </p:sp>
      <p:sp>
        <p:nvSpPr>
          <p:cNvPr id="3" name="Content Placeholder 2"/>
          <p:cNvSpPr>
            <a:spLocks noGrp="1"/>
          </p:cNvSpPr>
          <p:nvPr>
            <p:ph sz="half" idx="1"/>
          </p:nvPr>
        </p:nvSpPr>
        <p:spPr>
          <a:xfrm>
            <a:off x="381000" y="1828800"/>
            <a:ext cx="3962400" cy="4648200"/>
          </a:xfrm>
        </p:spPr>
        <p:txBody>
          <a:bodyPr>
            <a:normAutofit fontScale="92500" lnSpcReduction="20000"/>
          </a:bodyPr>
          <a:lstStyle/>
          <a:p>
            <a:r>
              <a:rPr lang="en-US" u="sng" dirty="0"/>
              <a:t>s</a:t>
            </a:r>
            <a:r>
              <a:rPr lang="en-US" u="sng" dirty="0" smtClean="0"/>
              <a:t>ettlement houses</a:t>
            </a:r>
            <a:r>
              <a:rPr lang="en-US" dirty="0" smtClean="0"/>
              <a:t> – neighborhood centers in poor slum areas of cities that began in the late 1800s that offered people education, recreation, and social activities</a:t>
            </a:r>
          </a:p>
          <a:p>
            <a:r>
              <a:rPr lang="en-US" dirty="0" smtClean="0"/>
              <a:t>These houses were staffed mostly be educated women from wealth families, and many of them lived at the settlement house</a:t>
            </a:r>
          </a:p>
          <a:p>
            <a:endParaRPr lang="en-US" dirty="0" smtClean="0"/>
          </a:p>
          <a:p>
            <a:endParaRPr lang="en-US" dirty="0"/>
          </a:p>
        </p:txBody>
      </p:sp>
      <p:pic>
        <p:nvPicPr>
          <p:cNvPr id="5" name="Content Placeholder 4"/>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571999" y="3581400"/>
            <a:ext cx="4314825" cy="3200162"/>
          </a:xfr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572000" y="304800"/>
            <a:ext cx="4314825" cy="3171396"/>
          </a:xfrm>
          <a:prstGeom prst="rect">
            <a:avLst/>
          </a:prstGeom>
        </p:spPr>
      </p:pic>
    </p:spTree>
    <p:extLst>
      <p:ext uri="{BB962C8B-B14F-4D97-AF65-F5344CB8AC3E}">
        <p14:creationId xmlns:p14="http://schemas.microsoft.com/office/powerpoint/2010/main" val="3270541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274638"/>
            <a:ext cx="3886200" cy="1143000"/>
          </a:xfrm>
        </p:spPr>
        <p:txBody>
          <a:bodyPr>
            <a:normAutofit fontScale="90000"/>
          </a:bodyPr>
          <a:lstStyle/>
          <a:p>
            <a:r>
              <a:rPr lang="en-US" dirty="0"/>
              <a:t>Improving </a:t>
            </a:r>
            <a:r>
              <a:rPr lang="en-US" dirty="0" smtClean="0"/>
              <a:t/>
            </a:r>
            <a:br>
              <a:rPr lang="en-US" dirty="0" smtClean="0"/>
            </a:br>
            <a:r>
              <a:rPr lang="en-US" dirty="0" smtClean="0"/>
              <a:t>City </a:t>
            </a:r>
            <a:r>
              <a:rPr lang="en-US" dirty="0"/>
              <a:t>Life</a:t>
            </a:r>
            <a:br>
              <a:rPr lang="en-US" dirty="0"/>
            </a:br>
            <a:r>
              <a:rPr lang="en-US" sz="2200" dirty="0"/>
              <a:t>(Continued)</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3173048"/>
            <a:ext cx="4363412" cy="3438368"/>
          </a:xfrm>
        </p:spPr>
      </p:pic>
      <p:sp>
        <p:nvSpPr>
          <p:cNvPr id="4" name="Content Placeholder 3"/>
          <p:cNvSpPr>
            <a:spLocks noGrp="1"/>
          </p:cNvSpPr>
          <p:nvPr>
            <p:ph sz="half" idx="2"/>
          </p:nvPr>
        </p:nvSpPr>
        <p:spPr>
          <a:xfrm>
            <a:off x="4648200" y="1752600"/>
            <a:ext cx="4038600" cy="4953000"/>
          </a:xfrm>
        </p:spPr>
        <p:txBody>
          <a:bodyPr>
            <a:normAutofit fontScale="92500" lnSpcReduction="20000"/>
          </a:bodyPr>
          <a:lstStyle/>
          <a:p>
            <a:r>
              <a:rPr lang="en-US" u="sng" dirty="0" smtClean="0"/>
              <a:t>Jane Addams</a:t>
            </a:r>
            <a:r>
              <a:rPr lang="en-US" dirty="0" smtClean="0"/>
              <a:t> – she along with Ellen Gates Starr founded the most famous settlement house, Hull House, in 1889 in Chicago</a:t>
            </a:r>
          </a:p>
          <a:p>
            <a:r>
              <a:rPr lang="en-US" dirty="0" smtClean="0"/>
              <a:t>Hull House served over 2,000 people a week, mostly immigrants</a:t>
            </a:r>
          </a:p>
          <a:p>
            <a:r>
              <a:rPr lang="en-US" dirty="0" smtClean="0"/>
              <a:t>Hull House provided services such as English classes, day care, cooking and sewing classes, and social activities for children and adults </a:t>
            </a:r>
            <a:r>
              <a:rPr lang="en-US" i="1" dirty="0" smtClean="0"/>
              <a:t>(#5)</a:t>
            </a:r>
            <a:endParaRPr lang="en-US" i="1" dirty="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37776" y="228600"/>
            <a:ext cx="4378036" cy="2743200"/>
          </a:xfrm>
          <a:prstGeom prst="rect">
            <a:avLst/>
          </a:prstGeom>
        </p:spPr>
      </p:pic>
    </p:spTree>
    <p:extLst>
      <p:ext uri="{BB962C8B-B14F-4D97-AF65-F5344CB8AC3E}">
        <p14:creationId xmlns:p14="http://schemas.microsoft.com/office/powerpoint/2010/main" val="953418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City Life</a:t>
            </a:r>
            <a:br>
              <a:rPr lang="en-US" dirty="0"/>
            </a:br>
            <a:r>
              <a:rPr lang="en-US" sz="2200" dirty="0"/>
              <a:t>(Continued)</a:t>
            </a:r>
            <a:endParaRPr lang="en-US" dirty="0"/>
          </a:p>
        </p:txBody>
      </p:sp>
      <p:sp>
        <p:nvSpPr>
          <p:cNvPr id="3" name="Content Placeholder 2"/>
          <p:cNvSpPr>
            <a:spLocks noGrp="1"/>
          </p:cNvSpPr>
          <p:nvPr>
            <p:ph sz="half" idx="1"/>
          </p:nvPr>
        </p:nvSpPr>
        <p:spPr>
          <a:xfrm>
            <a:off x="228600" y="1600200"/>
            <a:ext cx="4267200" cy="5029200"/>
          </a:xfrm>
        </p:spPr>
        <p:txBody>
          <a:bodyPr>
            <a:normAutofit fontScale="77500" lnSpcReduction="20000"/>
          </a:bodyPr>
          <a:lstStyle/>
          <a:p>
            <a:r>
              <a:rPr lang="en-US" u="sng" dirty="0" smtClean="0"/>
              <a:t>Florence Kelley</a:t>
            </a:r>
            <a:r>
              <a:rPr lang="en-US" dirty="0" smtClean="0"/>
              <a:t> – a reformer at Hull House who studied the problems facing immigrants and poor city dwellers </a:t>
            </a:r>
          </a:p>
          <a:p>
            <a:r>
              <a:rPr lang="en-US" dirty="0" smtClean="0"/>
              <a:t>She helped convince Illinois to pass a law in 1893 limiting working hours for women and prevented child labor</a:t>
            </a:r>
          </a:p>
          <a:p>
            <a:r>
              <a:rPr lang="en-US" dirty="0" smtClean="0"/>
              <a:t>She late became the state’s chief factory inspector to enforce these new labor laws</a:t>
            </a:r>
          </a:p>
          <a:p>
            <a:r>
              <a:rPr lang="en-US" dirty="0" smtClean="0"/>
              <a:t>The settlement movement spread to other cities after the success of Hull House, and continued to provide programs and services for city dwellers through the early 1900s </a:t>
            </a:r>
            <a:endParaRPr lang="en-US" dirty="0"/>
          </a:p>
        </p:txBody>
      </p:sp>
      <p:pic>
        <p:nvPicPr>
          <p:cNvPr id="5" name="Content Placeholder 4"/>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641273" y="1676400"/>
            <a:ext cx="3988130" cy="4724400"/>
          </a:xfrm>
        </p:spPr>
      </p:pic>
    </p:spTree>
    <p:extLst>
      <p:ext uri="{BB962C8B-B14F-4D97-AF65-F5344CB8AC3E}">
        <p14:creationId xmlns:p14="http://schemas.microsoft.com/office/powerpoint/2010/main" val="451608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TotalTime>
  <Words>478</Words>
  <Application>Microsoft Office PowerPoint</Application>
  <PresentationFormat>On-screen Show (4:3)</PresentationFormat>
  <Paragraphs>30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Ch. 20, Section 3 Life in Cities</vt:lpstr>
      <vt:lpstr>Urban Problems</vt:lpstr>
      <vt:lpstr>Urban  Problems  (continued)</vt:lpstr>
      <vt:lpstr>Urban Problems  (continued)</vt:lpstr>
      <vt:lpstr>Improving City Life</vt:lpstr>
      <vt:lpstr>Improving  City Life (Continued)</vt:lpstr>
      <vt:lpstr>Improving  City Life (Continued)</vt:lpstr>
      <vt:lpstr>Improving City Life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20, Section 3 Life in Cities</dc:title>
  <dc:creator>Leonard Jon</dc:creator>
  <cp:lastModifiedBy>Vogt Joseph</cp:lastModifiedBy>
  <cp:revision>17</cp:revision>
  <dcterms:created xsi:type="dcterms:W3CDTF">2012-11-08T21:48:00Z</dcterms:created>
  <dcterms:modified xsi:type="dcterms:W3CDTF">2012-11-13T21:11:17Z</dcterms:modified>
</cp:coreProperties>
</file>