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62" r:id="rId4"/>
    <p:sldId id="258" r:id="rId5"/>
    <p:sldId id="264" r:id="rId6"/>
    <p:sldId id="259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47194-8DDF-4E5D-B60A-7F6E1EFF342C}" type="datetimeFigureOut">
              <a:rPr lang="en-US" smtClean="0"/>
              <a:t>11/11/2012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6F3BC-2577-433A-9BCA-BCC9B2FC8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69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0E8B-09A1-405A-9938-900DDB86A29D}" type="datetimeFigureOut">
              <a:rPr lang="en-US" smtClean="0"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A775-0B70-4C26-8274-C6B4C31C9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6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0E8B-09A1-405A-9938-900DDB86A29D}" type="datetimeFigureOut">
              <a:rPr lang="en-US" smtClean="0"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A775-0B70-4C26-8274-C6B4C31C9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2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0E8B-09A1-405A-9938-900DDB86A29D}" type="datetimeFigureOut">
              <a:rPr lang="en-US" smtClean="0"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A775-0B70-4C26-8274-C6B4C31C9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2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0E8B-09A1-405A-9938-900DDB86A29D}" type="datetimeFigureOut">
              <a:rPr lang="en-US" smtClean="0"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A775-0B70-4C26-8274-C6B4C31C9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5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0E8B-09A1-405A-9938-900DDB86A29D}" type="datetimeFigureOut">
              <a:rPr lang="en-US" smtClean="0"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A775-0B70-4C26-8274-C6B4C31C9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3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0E8B-09A1-405A-9938-900DDB86A29D}" type="datetimeFigureOut">
              <a:rPr lang="en-US" smtClean="0"/>
              <a:t>11/11/2012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A775-0B70-4C26-8274-C6B4C31C9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1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0E8B-09A1-405A-9938-900DDB86A29D}" type="datetimeFigureOut">
              <a:rPr lang="en-US" smtClean="0"/>
              <a:t>11/11/2012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A775-0B70-4C26-8274-C6B4C31C9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04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0E8B-09A1-405A-9938-900DDB86A29D}" type="datetimeFigureOut">
              <a:rPr lang="en-US" smtClean="0"/>
              <a:t>11/11/2012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A775-0B70-4C26-8274-C6B4C31C9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0E8B-09A1-405A-9938-900DDB86A29D}" type="datetimeFigureOut">
              <a:rPr lang="en-US" smtClean="0"/>
              <a:t>11/11/2012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A775-0B70-4C26-8274-C6B4C31C9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0E8B-09A1-405A-9938-900DDB86A29D}" type="datetimeFigureOut">
              <a:rPr lang="en-US" smtClean="0"/>
              <a:t>11/11/2012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A775-0B70-4C26-8274-C6B4C31C9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5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0E8B-09A1-405A-9938-900DDB86A29D}" type="datetimeFigureOut">
              <a:rPr lang="en-US" smtClean="0"/>
              <a:t>11/11/2012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A775-0B70-4C26-8274-C6B4C31C9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5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20E8B-09A1-405A-9938-900DDB86A29D}" type="datetimeFigureOut">
              <a:rPr lang="en-US" smtClean="0"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EA775-0B70-4C26-8274-C6B4C31C9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7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youtu.be/MMURmbHcGO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youtu.be/NrGV3B9InRA" TargetMode="External"/><Relationship Id="rId1" Type="http://schemas.openxmlformats.org/officeDocument/2006/relationships/slideLayout" Target="../slideLayouts/slideLayout4.xml"/><Relationship Id="rId6" Type="http://schemas.microsoft.com/office/2007/relationships/hdphoto" Target="../media/hdphoto10.wdp"/><Relationship Id="rId5" Type="http://schemas.openxmlformats.org/officeDocument/2006/relationships/image" Target="../media/image10.jpeg"/><Relationship Id="rId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microsoft.com/office/2007/relationships/hdphoto" Target="../media/hdphoto12.wdp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5.wdp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752600"/>
          </a:xfrm>
        </p:spPr>
        <p:txBody>
          <a:bodyPr/>
          <a:lstStyle/>
          <a:p>
            <a:r>
              <a:rPr lang="en-US" b="1" dirty="0" smtClean="0"/>
              <a:t>Ch. 20, Section 2</a:t>
            </a:r>
            <a:br>
              <a:rPr lang="en-US" b="1" dirty="0" smtClean="0"/>
            </a:br>
            <a:r>
              <a:rPr lang="en-US" b="1" dirty="0" smtClean="0"/>
              <a:t>The Growth of Cities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62200"/>
            <a:ext cx="6595533" cy="37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28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 smtClean="0"/>
              <a:t>The Growth of Urban Cities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953000" cy="5943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1850 only New York City had a population over 500,000</a:t>
            </a:r>
          </a:p>
          <a:p>
            <a:r>
              <a:rPr lang="en-US" dirty="0" smtClean="0"/>
              <a:t>By 1900 six cities had a population that big and 35 cities had populations over 100,000</a:t>
            </a:r>
          </a:p>
          <a:p>
            <a:r>
              <a:rPr lang="en-US" dirty="0" smtClean="0"/>
              <a:t>40% of all Americans lived in urban areas</a:t>
            </a:r>
          </a:p>
          <a:p>
            <a:r>
              <a:rPr lang="en-US" dirty="0" smtClean="0"/>
              <a:t>Along with immigrants, workers from rural areas went to the cities as farm equipment replaced them</a:t>
            </a:r>
          </a:p>
          <a:p>
            <a:r>
              <a:rPr lang="en-US" dirty="0" smtClean="0"/>
              <a:t>African Americans also left the South in large numbers and moved to northern cities to escape discrimination and to find educational and economic opportunities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77" y="3893409"/>
            <a:ext cx="3746500" cy="293059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54" y="990600"/>
            <a:ext cx="3746500" cy="297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60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4400" y="274638"/>
            <a:ext cx="3962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Growth of Urban Cities</a:t>
            </a:r>
            <a:br>
              <a:rPr lang="en-US" b="1" dirty="0" smtClean="0"/>
            </a:br>
            <a:r>
              <a:rPr lang="en-US" sz="2400" b="1" dirty="0" smtClean="0"/>
              <a:t>(continued)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8200" y="1676400"/>
            <a:ext cx="43434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Chicago was the best example of the rise of cities as large numbers of African </a:t>
            </a:r>
            <a:r>
              <a:rPr lang="en-US" dirty="0" smtClean="0"/>
              <a:t>Americans </a:t>
            </a:r>
            <a:r>
              <a:rPr lang="en-US" dirty="0"/>
              <a:t>and immigrants from southern and eastern Europe made it grow </a:t>
            </a:r>
            <a:r>
              <a:rPr lang="en-US" i="1" dirty="0" smtClean="0"/>
              <a:t>(#3)</a:t>
            </a:r>
          </a:p>
          <a:p>
            <a:r>
              <a:rPr lang="en-US" dirty="0" smtClean="0"/>
              <a:t>(</a:t>
            </a:r>
            <a:r>
              <a:rPr lang="en-US" dirty="0"/>
              <a:t>3/4 </a:t>
            </a:r>
            <a:r>
              <a:rPr lang="en-US" dirty="0" smtClean="0"/>
              <a:t>of </a:t>
            </a:r>
            <a:r>
              <a:rPr lang="en-US" dirty="0"/>
              <a:t>Chicago’s population in 1900 was made up of immigrants and their children)</a:t>
            </a:r>
          </a:p>
          <a:p>
            <a:r>
              <a:rPr lang="en-US" dirty="0" smtClean="0"/>
              <a:t>Because </a:t>
            </a:r>
            <a:r>
              <a:rPr lang="en-US" dirty="0"/>
              <a:t>Chicago is the center of our railroad line systems it controlled the nation’s </a:t>
            </a:r>
            <a:r>
              <a:rPr lang="en-US" dirty="0" smtClean="0"/>
              <a:t>trade </a:t>
            </a:r>
            <a:r>
              <a:rPr lang="en-US" dirty="0"/>
              <a:t>and industries like meat-packing plants grew </a:t>
            </a:r>
            <a:r>
              <a:rPr lang="en-US" dirty="0" smtClean="0"/>
              <a:t>there </a:t>
            </a:r>
            <a:r>
              <a:rPr lang="en-US" i="1" dirty="0" smtClean="0"/>
              <a:t>(#4)</a:t>
            </a:r>
            <a:endParaRPr lang="en-US" i="1" dirty="0"/>
          </a:p>
          <a:p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609600"/>
            <a:ext cx="4343401" cy="352835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53" b="7098"/>
          <a:stretch/>
        </p:blipFill>
        <p:spPr>
          <a:xfrm>
            <a:off x="154493" y="4267200"/>
            <a:ext cx="4341307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95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686" y="152400"/>
            <a:ext cx="4191000" cy="792162"/>
          </a:xfrm>
        </p:spPr>
        <p:txBody>
          <a:bodyPr/>
          <a:lstStyle/>
          <a:p>
            <a:r>
              <a:rPr lang="en-US" b="1" dirty="0" smtClean="0"/>
              <a:t>Changing Cities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990600"/>
            <a:ext cx="41148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 cities like Chicago were not prepared to provide housing, transportation and other services for their growing populations </a:t>
            </a:r>
            <a:r>
              <a:rPr lang="en-US" i="1" dirty="0" smtClean="0"/>
              <a:t>(Changing Cities #1)</a:t>
            </a:r>
          </a:p>
          <a:p>
            <a:r>
              <a:rPr lang="en-US" dirty="0" smtClean="0"/>
              <a:t>As cities grew in population, they ran out of building space in downtown areas, and buildings could only be built 5 stories tall in order to support the weight of the building materials </a:t>
            </a:r>
            <a:r>
              <a:rPr lang="en-US" i="1" dirty="0" smtClean="0"/>
              <a:t>(Building Skyscrapers #1)</a:t>
            </a:r>
            <a:endParaRPr lang="en-US" i="1" dirty="0"/>
          </a:p>
        </p:txBody>
      </p:sp>
      <p:pic>
        <p:nvPicPr>
          <p:cNvPr id="1026" name="Picture 2" descr="http://www.encyclopedia-titanica.org/images/1900_Looking_from_Daunt_Square_to_Patrick_Street_Cor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686" y="3429000"/>
            <a:ext cx="440403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59"/>
          <a:stretch/>
        </p:blipFill>
        <p:spPr>
          <a:xfrm>
            <a:off x="4610686" y="1"/>
            <a:ext cx="4404701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7"/>
            <a:ext cx="8229600" cy="1143000"/>
          </a:xfrm>
        </p:spPr>
        <p:txBody>
          <a:bodyPr/>
          <a:lstStyle/>
          <a:p>
            <a:r>
              <a:rPr lang="en-US" b="1" dirty="0" smtClean="0"/>
              <a:t>Building Skyscrapers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990601"/>
            <a:ext cx="8077200" cy="2971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the late 1800s architects began building taller building called skyscrapers using steel beams to make sturdy frames that could support the weight of these buildings </a:t>
            </a:r>
            <a:r>
              <a:rPr lang="en-US" i="1" dirty="0" smtClean="0"/>
              <a:t>(#2)</a:t>
            </a:r>
          </a:p>
          <a:p>
            <a:r>
              <a:rPr lang="en-US" dirty="0" smtClean="0"/>
              <a:t>The safety elevator, patented by Elisha Otis in the 1850s, made it more practical to live in and work in these tall new buildings </a:t>
            </a:r>
            <a:r>
              <a:rPr lang="en-US" i="1" dirty="0" smtClean="0"/>
              <a:t>(#3)</a:t>
            </a:r>
            <a:endParaRPr lang="en-US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1" y="3916862"/>
            <a:ext cx="8828649" cy="2118513"/>
          </a:xfrm>
        </p:spPr>
      </p:pic>
      <p:sp>
        <p:nvSpPr>
          <p:cNvPr id="6" name="TextBox 5"/>
          <p:cNvSpPr txBox="1"/>
          <p:nvPr/>
        </p:nvSpPr>
        <p:spPr>
          <a:xfrm>
            <a:off x="2514600" y="6183868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4"/>
              </a:rPr>
              <a:t>“Story of Us: Cities” – 17:00 to 23:00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385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Getting Around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28600"/>
            <a:ext cx="5105400" cy="6652846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/>
              <a:t>m</a:t>
            </a:r>
            <a:r>
              <a:rPr lang="en-US" u="sng" dirty="0" smtClean="0"/>
              <a:t>ass transit</a:t>
            </a:r>
            <a:r>
              <a:rPr lang="en-US" dirty="0" smtClean="0"/>
              <a:t> – public transportation designed to move many people, which developed in US cities as their populations grew in the late 1800s</a:t>
            </a:r>
          </a:p>
          <a:p>
            <a:r>
              <a:rPr lang="en-US" dirty="0"/>
              <a:t>public transportation was developed differently in different </a:t>
            </a:r>
            <a:r>
              <a:rPr lang="en-US" dirty="0" smtClean="0"/>
              <a:t>cities </a:t>
            </a:r>
            <a:r>
              <a:rPr lang="en-US" i="1" dirty="0" smtClean="0"/>
              <a:t>(#2)</a:t>
            </a:r>
          </a:p>
          <a:p>
            <a:pPr lvl="1"/>
            <a:r>
              <a:rPr lang="en-US" sz="2800" dirty="0" smtClean="0"/>
              <a:t>New </a:t>
            </a:r>
            <a:r>
              <a:rPr lang="en-US" sz="2800" dirty="0"/>
              <a:t>York and Chicago </a:t>
            </a:r>
            <a:r>
              <a:rPr lang="en-US" sz="2800" dirty="0" smtClean="0"/>
              <a:t>had </a:t>
            </a:r>
            <a:r>
              <a:rPr lang="en-US" sz="2800" dirty="0">
                <a:hlinkClick r:id="rId2"/>
              </a:rPr>
              <a:t>elevated </a:t>
            </a:r>
            <a:r>
              <a:rPr lang="en-US" sz="2800" dirty="0" smtClean="0">
                <a:hlinkClick r:id="rId2"/>
              </a:rPr>
              <a:t>trains</a:t>
            </a:r>
            <a:endParaRPr lang="en-US" sz="2800" dirty="0" smtClean="0"/>
          </a:p>
          <a:p>
            <a:pPr lvl="1"/>
            <a:r>
              <a:rPr lang="en-US" sz="2800" dirty="0" smtClean="0"/>
              <a:t>Boston </a:t>
            </a:r>
            <a:r>
              <a:rPr lang="en-US" sz="2800" dirty="0"/>
              <a:t>(and then later New York) had underground subway </a:t>
            </a:r>
            <a:r>
              <a:rPr lang="en-US" sz="2800" dirty="0" smtClean="0"/>
              <a:t>trains)</a:t>
            </a:r>
          </a:p>
          <a:p>
            <a:pPr lvl="1"/>
            <a:r>
              <a:rPr lang="en-US" sz="2800" dirty="0" smtClean="0"/>
              <a:t>San </a:t>
            </a:r>
            <a:r>
              <a:rPr lang="en-US" sz="2800" dirty="0"/>
              <a:t>Francisco had cable </a:t>
            </a:r>
            <a:r>
              <a:rPr lang="en-US" sz="2800" dirty="0" smtClean="0"/>
              <a:t>cars</a:t>
            </a:r>
          </a:p>
          <a:p>
            <a:pPr lvl="1"/>
            <a:r>
              <a:rPr lang="en-US" sz="2800" dirty="0" smtClean="0"/>
              <a:t>Milwaukee </a:t>
            </a:r>
            <a:r>
              <a:rPr lang="en-US" sz="2800" dirty="0"/>
              <a:t>had electric trolleys</a:t>
            </a:r>
          </a:p>
          <a:p>
            <a:r>
              <a:rPr lang="en-US" u="sng" dirty="0" smtClean="0"/>
              <a:t>suburbs</a:t>
            </a:r>
            <a:r>
              <a:rPr lang="en-US" dirty="0" smtClean="0"/>
              <a:t> – residential neighborhoods outside of downtown areas that began to spring up around the Civil War but grew in the late 1800s as more people could afford to move to them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01" y="4245864"/>
            <a:ext cx="3731643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687"/>
          <a:stretch/>
        </p:blipFill>
        <p:spPr>
          <a:xfrm>
            <a:off x="252902" y="990600"/>
            <a:ext cx="3723342" cy="307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1143000"/>
          </a:xfrm>
        </p:spPr>
        <p:txBody>
          <a:bodyPr/>
          <a:lstStyle/>
          <a:p>
            <a:r>
              <a:rPr lang="en-US" b="1" dirty="0" smtClean="0"/>
              <a:t>New Ideas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52400"/>
            <a:ext cx="4428565" cy="2971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524000"/>
            <a:ext cx="42672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/>
              <a:t>m</a:t>
            </a:r>
            <a:r>
              <a:rPr lang="en-US" u="sng" dirty="0" smtClean="0"/>
              <a:t>ass culture</a:t>
            </a:r>
            <a:r>
              <a:rPr lang="en-US" dirty="0" smtClean="0"/>
              <a:t> – leisure or cultural activities shared by many people which began to develop in the U.S. in the late 1800s and unified the nation</a:t>
            </a:r>
          </a:p>
          <a:p>
            <a:r>
              <a:rPr lang="en-US" dirty="0" smtClean="0"/>
              <a:t>Invention of the typesetting machine greatly reduced the time and cost of printing</a:t>
            </a:r>
          </a:p>
          <a:p>
            <a:r>
              <a:rPr lang="en-US" dirty="0" smtClean="0"/>
              <a:t>Joseph </a:t>
            </a:r>
            <a:r>
              <a:rPr lang="en-US" dirty="0"/>
              <a:t>Pulitzer, editor of the </a:t>
            </a:r>
            <a:r>
              <a:rPr lang="en-US" i="1" dirty="0"/>
              <a:t>New York World</a:t>
            </a:r>
            <a:r>
              <a:rPr lang="en-US" dirty="0"/>
              <a:t>, and William Randolph Hearst, editor of the </a:t>
            </a:r>
            <a:r>
              <a:rPr lang="en-US" i="1" dirty="0" smtClean="0"/>
              <a:t>New </a:t>
            </a:r>
            <a:r>
              <a:rPr lang="en-US" i="1" dirty="0"/>
              <a:t>York Journal</a:t>
            </a:r>
            <a:r>
              <a:rPr lang="en-US" dirty="0"/>
              <a:t>, both introduced new features like comic strips, sports sections, and </a:t>
            </a:r>
            <a:r>
              <a:rPr lang="en-US" dirty="0" smtClean="0"/>
              <a:t>sensationalist </a:t>
            </a:r>
            <a:r>
              <a:rPr lang="en-US" dirty="0"/>
              <a:t>stories to sell more </a:t>
            </a:r>
            <a:r>
              <a:rPr lang="en-US" dirty="0" smtClean="0"/>
              <a:t>newspapers </a:t>
            </a:r>
            <a:r>
              <a:rPr lang="en-US" i="1" dirty="0" smtClean="0"/>
              <a:t>(#2)</a:t>
            </a:r>
            <a:endParaRPr lang="en-US" i="1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76600"/>
            <a:ext cx="4419600" cy="33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4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3886200" cy="1239825"/>
          </a:xfrm>
        </p:spPr>
        <p:txBody>
          <a:bodyPr>
            <a:normAutofit/>
          </a:bodyPr>
          <a:lstStyle/>
          <a:p>
            <a:r>
              <a:rPr lang="en-US" b="1" dirty="0" smtClean="0"/>
              <a:t>New Ideas </a:t>
            </a:r>
            <a:br>
              <a:rPr lang="en-US" b="1" dirty="0" smtClean="0"/>
            </a:br>
            <a:r>
              <a:rPr lang="en-US" sz="2700" i="1" dirty="0" smtClean="0"/>
              <a:t>(continued)</a:t>
            </a:r>
            <a:endParaRPr lang="en-US" sz="27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228600"/>
            <a:ext cx="4267200" cy="64770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/>
              <a:t>d</a:t>
            </a:r>
            <a:r>
              <a:rPr lang="en-US" u="sng" dirty="0" smtClean="0"/>
              <a:t>epartment stores</a:t>
            </a:r>
            <a:r>
              <a:rPr lang="en-US" dirty="0" smtClean="0"/>
              <a:t> – giant retail shops that appeared in some cities in the late 1800s that had different departments that sold different varieties of goods (like </a:t>
            </a:r>
            <a:r>
              <a:rPr lang="en-US" u="sng" dirty="0" smtClean="0"/>
              <a:t>Marshall Field’s</a:t>
            </a:r>
            <a:r>
              <a:rPr lang="en-US" dirty="0" smtClean="0"/>
              <a:t> in Chicago) at low costs and with good quality</a:t>
            </a:r>
          </a:p>
          <a:p>
            <a:r>
              <a:rPr lang="en-US" dirty="0" smtClean="0"/>
              <a:t>World </a:t>
            </a:r>
            <a:r>
              <a:rPr lang="en-US" dirty="0"/>
              <a:t>fairs like the one held in St. Louis in 1904 were another example of mass </a:t>
            </a:r>
            <a:r>
              <a:rPr lang="en-US" dirty="0" smtClean="0"/>
              <a:t>culture </a:t>
            </a:r>
            <a:r>
              <a:rPr lang="en-US" dirty="0"/>
              <a:t>as new ideas and </a:t>
            </a:r>
            <a:r>
              <a:rPr lang="en-US" dirty="0" smtClean="0"/>
              <a:t>products (like the ice cream cone)</a:t>
            </a:r>
            <a:r>
              <a:rPr lang="en-US" dirty="0"/>
              <a:t> </a:t>
            </a:r>
            <a:r>
              <a:rPr lang="en-US" dirty="0" smtClean="0"/>
              <a:t>from </a:t>
            </a:r>
            <a:r>
              <a:rPr lang="en-US" dirty="0"/>
              <a:t>around the world were introduced at them </a:t>
            </a:r>
            <a:r>
              <a:rPr lang="en-US" i="1" dirty="0" smtClean="0"/>
              <a:t>(#4)</a:t>
            </a:r>
            <a:endParaRPr lang="en-US" i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59" r="22891"/>
          <a:stretch/>
        </p:blipFill>
        <p:spPr>
          <a:xfrm>
            <a:off x="2841040" y="3735533"/>
            <a:ext cx="1741793" cy="29718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35533"/>
            <a:ext cx="2841041" cy="297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9825"/>
            <a:ext cx="4572000" cy="24957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1239825"/>
            <a:ext cx="3124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Marshall Field’s – Chicago 1900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3735534"/>
            <a:ext cx="3124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St. Louis World’s Fair – 1904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027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429000" cy="1265238"/>
          </a:xfrm>
        </p:spPr>
        <p:txBody>
          <a:bodyPr>
            <a:normAutofit/>
          </a:bodyPr>
          <a:lstStyle/>
          <a:p>
            <a:r>
              <a:rPr lang="en-US" b="1" dirty="0" smtClean="0"/>
              <a:t>New Ideas </a:t>
            </a:r>
            <a:br>
              <a:rPr lang="en-US" b="1" dirty="0" smtClean="0"/>
            </a:br>
            <a:r>
              <a:rPr lang="en-US" sz="2700" i="1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39624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Amusement parks were built in the late 1800s to meet the public demand for entertainment like New York’s </a:t>
            </a:r>
            <a:r>
              <a:rPr lang="en-US" u="sng" dirty="0" smtClean="0"/>
              <a:t>Coney Island </a:t>
            </a:r>
            <a:r>
              <a:rPr lang="en-US" dirty="0" smtClean="0"/>
              <a:t>with rides, games, and food (#5)</a:t>
            </a:r>
          </a:p>
          <a:p>
            <a:r>
              <a:rPr lang="en-US" u="sng" dirty="0" smtClean="0"/>
              <a:t>Frederick Law Olmsted</a:t>
            </a:r>
            <a:r>
              <a:rPr lang="en-US" dirty="0" smtClean="0"/>
              <a:t> – landscape architect who became famous for designing New York City’s Central Park and the U.S. Capitol grounds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228600"/>
            <a:ext cx="4462161" cy="334662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99" y="3657600"/>
            <a:ext cx="4462162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67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633</Words>
  <Application>Microsoft Office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Ch. 20, Section 2 The Growth of Cities</vt:lpstr>
      <vt:lpstr>The Growth of Urban Cities</vt:lpstr>
      <vt:lpstr>The Growth of Urban Cities (continued)</vt:lpstr>
      <vt:lpstr>Changing Cities</vt:lpstr>
      <vt:lpstr>Building Skyscrapers</vt:lpstr>
      <vt:lpstr>Getting Around</vt:lpstr>
      <vt:lpstr>New Ideas</vt:lpstr>
      <vt:lpstr>New Ideas  (continued)</vt:lpstr>
      <vt:lpstr>New Ideas  (continued)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20, Section 2 The Growth of Cities</dc:title>
  <dc:creator>Leonard Jon</dc:creator>
  <cp:lastModifiedBy>Leonard Jon</cp:lastModifiedBy>
  <cp:revision>19</cp:revision>
  <cp:lastPrinted>2012-11-08T04:22:57Z</cp:lastPrinted>
  <dcterms:created xsi:type="dcterms:W3CDTF">2012-11-07T16:28:57Z</dcterms:created>
  <dcterms:modified xsi:type="dcterms:W3CDTF">2012-11-11T23:26:05Z</dcterms:modified>
</cp:coreProperties>
</file>