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7" r:id="rId2"/>
    <p:sldId id="260" r:id="rId3"/>
    <p:sldId id="266" r:id="rId4"/>
    <p:sldId id="267" r:id="rId5"/>
    <p:sldId id="261" r:id="rId6"/>
    <p:sldId id="262" r:id="rId7"/>
    <p:sldId id="263" r:id="rId8"/>
    <p:sldId id="265" r:id="rId9"/>
    <p:sldId id="270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5661B-0EDC-41D6-903D-BF5609EFED90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613F4-04AF-4752-AE7B-2BEBD8E47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41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37EA-6B88-450C-A0B6-8EA07EC94693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0B90-AB82-444E-B5CA-C1DC4316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9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37EA-6B88-450C-A0B6-8EA07EC94693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0B90-AB82-444E-B5CA-C1DC4316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37EA-6B88-450C-A0B6-8EA07EC94693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0B90-AB82-444E-B5CA-C1DC4316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8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37EA-6B88-450C-A0B6-8EA07EC94693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0B90-AB82-444E-B5CA-C1DC4316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37EA-6B88-450C-A0B6-8EA07EC94693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0B90-AB82-444E-B5CA-C1DC4316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9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37EA-6B88-450C-A0B6-8EA07EC94693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0B90-AB82-444E-B5CA-C1DC4316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37EA-6B88-450C-A0B6-8EA07EC94693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0B90-AB82-444E-B5CA-C1DC4316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0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37EA-6B88-450C-A0B6-8EA07EC94693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0B90-AB82-444E-B5CA-C1DC4316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5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37EA-6B88-450C-A0B6-8EA07EC94693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0B90-AB82-444E-B5CA-C1DC4316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04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37EA-6B88-450C-A0B6-8EA07EC94693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0B90-AB82-444E-B5CA-C1DC4316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E37EA-6B88-450C-A0B6-8EA07EC94693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40B90-AB82-444E-B5CA-C1DC4316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32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E37EA-6B88-450C-A0B6-8EA07EC94693}" type="datetimeFigureOut">
              <a:rPr lang="en-US" smtClean="0"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40B90-AB82-444E-B5CA-C1DC4316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0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microsoft.com/office/2007/relationships/hdphoto" Target="../media/hdphoto13.wdp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6.wdp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1.wdp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4038600" y="304800"/>
            <a:ext cx="4876800" cy="2895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Chapter 21, Section 3</a:t>
            </a:r>
            <a:br>
              <a:rPr lang="en-US" b="1" dirty="0" smtClean="0"/>
            </a:br>
            <a:r>
              <a:rPr lang="en-US" b="1" dirty="0" smtClean="0"/>
              <a:t>“The </a:t>
            </a:r>
            <a:r>
              <a:rPr lang="en-US" b="1" dirty="0"/>
              <a:t>Rights of Women </a:t>
            </a:r>
            <a:r>
              <a:rPr lang="en-US" b="1" dirty="0" smtClean="0"/>
              <a:t>and Minorities”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8710"/>
            <a:ext cx="3729365" cy="563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167625"/>
            <a:ext cx="4305300" cy="312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58244" y="228600"/>
            <a:ext cx="4114800" cy="12652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Organizations Aid </a:t>
            </a:r>
            <a:br>
              <a:rPr lang="en-US" b="1" dirty="0" smtClean="0"/>
            </a:br>
            <a:r>
              <a:rPr lang="en-US" b="1" dirty="0" smtClean="0"/>
              <a:t>African American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68" y="76200"/>
            <a:ext cx="1600200" cy="16002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733800" y="1676400"/>
            <a:ext cx="53340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N.A.A.C.P.</a:t>
            </a:r>
            <a:r>
              <a:rPr lang="en-US" dirty="0" smtClean="0"/>
              <a:t> – (National Association for the Advancement of Colored People) an early civil rights group founded by reformers including W.E.B. </a:t>
            </a:r>
            <a:r>
              <a:rPr lang="en-US" dirty="0" err="1" smtClean="0"/>
              <a:t>DuBois</a:t>
            </a:r>
            <a:r>
              <a:rPr lang="en-US" dirty="0" smtClean="0"/>
              <a:t> in 1909 that attacked discrimination through court cases (including winning one that ended the grandfather’s clause that restricted African American voting)</a:t>
            </a:r>
          </a:p>
          <a:p>
            <a:r>
              <a:rPr lang="en-US" u="sng" dirty="0" smtClean="0"/>
              <a:t>National Urban League</a:t>
            </a:r>
            <a:r>
              <a:rPr lang="en-US" dirty="0" smtClean="0"/>
              <a:t> – organization founded in 1911 that aided African Americans moving from the South by helping them find jobs and housing in Northern cities</a:t>
            </a:r>
            <a:endParaRPr lang="en-US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97" r="9955"/>
          <a:stretch/>
        </p:blipFill>
        <p:spPr>
          <a:xfrm>
            <a:off x="187036" y="457200"/>
            <a:ext cx="3439622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200400"/>
            <a:ext cx="3439623" cy="326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48006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r>
              <a:rPr lang="en-US" sz="4000" b="1" dirty="0" smtClean="0"/>
              <a:t>Other </a:t>
            </a:r>
            <a:r>
              <a:rPr lang="en-US" sz="4000" b="1" dirty="0"/>
              <a:t>minority groups </a:t>
            </a:r>
            <a:r>
              <a:rPr lang="en-US" sz="4000" b="1" dirty="0" smtClean="0"/>
              <a:t>struggled </a:t>
            </a:r>
            <a:r>
              <a:rPr lang="en-US" sz="4000" b="1" dirty="0"/>
              <a:t>to assimilate and </a:t>
            </a:r>
            <a:r>
              <a:rPr lang="en-US" sz="4000" b="1" dirty="0" smtClean="0"/>
              <a:t>achieve equality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752600"/>
            <a:ext cx="56388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Reformers who helped these groups tended to encourage them to adopt the ways of European society</a:t>
            </a:r>
          </a:p>
          <a:p>
            <a:r>
              <a:rPr lang="en-US" dirty="0" smtClean="0"/>
              <a:t>Conflicting Native American groups were set up – some promoted integration and some supported preserving their traditional culture</a:t>
            </a:r>
          </a:p>
          <a:p>
            <a:r>
              <a:rPr lang="en-US" dirty="0" smtClean="0"/>
              <a:t>Chinese immigrants organized neighborhood associations to provide public services that white reforms denied them</a:t>
            </a:r>
          </a:p>
          <a:p>
            <a:r>
              <a:rPr lang="en-US" dirty="0" smtClean="0"/>
              <a:t>Mexican immigration increased into the South and these people became an important part of the economy there, but they rarely benefitted from the progressive labor laws of the time period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76200"/>
            <a:ext cx="3276599" cy="269933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743200"/>
            <a:ext cx="3276600" cy="400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3733800" cy="1417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Female Progressives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343400" cy="5257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 smtClean="0"/>
              <a:t>Women began attending women’s colleges in larger numbers in the late 1800s (nearly 40% of college students were women by 1910)</a:t>
            </a:r>
          </a:p>
          <a:p>
            <a:pPr>
              <a:defRPr/>
            </a:pPr>
            <a:r>
              <a:rPr lang="en-US" sz="2400" dirty="0" smtClean="0"/>
              <a:t>Women were excluded from fields like law and medicine that were dominated by men</a:t>
            </a:r>
          </a:p>
          <a:p>
            <a:pPr>
              <a:defRPr/>
            </a:pPr>
            <a:r>
              <a:rPr lang="en-US" sz="2400" dirty="0" smtClean="0"/>
              <a:t>Many women college graduates entered fields such as social work and education and often put their education to use by becoming active in reform movements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"/>
            <a:ext cx="4343400" cy="3338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228600"/>
            <a:ext cx="1814407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Vassar College </a:t>
            </a:r>
          </a:p>
          <a:p>
            <a:pPr algn="ctr"/>
            <a:r>
              <a:rPr lang="en-US" dirty="0" smtClean="0"/>
              <a:t>Students in 1887 </a:t>
            </a:r>
          </a:p>
          <a:p>
            <a:pPr algn="ctr"/>
            <a:r>
              <a:rPr lang="en-US" dirty="0" smtClean="0"/>
              <a:t>in New York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8664"/>
            <a:ext cx="4419600" cy="3314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6368534"/>
            <a:ext cx="3132589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Smith College in Massachusetts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1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0"/>
            <a:ext cx="4495800" cy="762000"/>
          </a:xfrm>
        </p:spPr>
        <p:txBody>
          <a:bodyPr>
            <a:normAutofit/>
          </a:bodyPr>
          <a:lstStyle/>
          <a:p>
            <a:r>
              <a:rPr lang="en-US" b="1" dirty="0" smtClean="0"/>
              <a:t>Temperance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3962400"/>
            <a:ext cx="3962400" cy="250952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867400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/>
              <a:t>Woman’s Christian Temperance Union</a:t>
            </a:r>
            <a:r>
              <a:rPr lang="en-US" dirty="0" smtClean="0"/>
              <a:t> – reformer group founded in 1874 that fought for the adoption of local and state laws restricting the sale of alcohol </a:t>
            </a:r>
          </a:p>
          <a:p>
            <a:r>
              <a:rPr lang="en-US" u="sng" dirty="0" smtClean="0"/>
              <a:t>Carrie Nation</a:t>
            </a:r>
            <a:r>
              <a:rPr lang="en-US" dirty="0" smtClean="0"/>
              <a:t> – radical temperance fighter in 1890s Kansas who would storm into saloons with a hatchet and smash liquor bottles </a:t>
            </a:r>
          </a:p>
          <a:p>
            <a:r>
              <a:rPr lang="en-US" u="sng" dirty="0" smtClean="0"/>
              <a:t>18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Amendment</a:t>
            </a:r>
            <a:r>
              <a:rPr lang="en-US" dirty="0" smtClean="0"/>
              <a:t> – amendment to the US Constitution passed in 1919 it banned the production, sale, and transportation of alcoholic beverages throughout the US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636"/>
            <a:ext cx="34766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Opposition to Female Suffrage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50292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s</a:t>
            </a:r>
            <a:r>
              <a:rPr lang="en-US" u="sng" dirty="0" smtClean="0"/>
              <a:t>uffrage</a:t>
            </a:r>
            <a:r>
              <a:rPr lang="en-US" dirty="0" smtClean="0"/>
              <a:t> – the right to vote, which women reformers began to push for again in the late 1800s and into the 1900s</a:t>
            </a:r>
          </a:p>
          <a:p>
            <a:r>
              <a:rPr lang="en-US" dirty="0" smtClean="0"/>
              <a:t>Reasons for opposition:</a:t>
            </a:r>
          </a:p>
          <a:p>
            <a:pPr lvl="1"/>
            <a:r>
              <a:rPr lang="en-US" sz="2800" dirty="0" smtClean="0"/>
              <a:t>Political bosses were worried about the anti-corruption efforts of women</a:t>
            </a:r>
          </a:p>
          <a:p>
            <a:pPr lvl="1"/>
            <a:r>
              <a:rPr lang="en-US" sz="2800" dirty="0" smtClean="0"/>
              <a:t>Some business leaders worried women would support minimum wage and child labor laws</a:t>
            </a:r>
          </a:p>
          <a:p>
            <a:pPr lvl="1"/>
            <a:r>
              <a:rPr lang="en-US" sz="2800" dirty="0" smtClean="0"/>
              <a:t>Others believed women should only be homemakers and mothers and not politically active citizens </a:t>
            </a:r>
          </a:p>
          <a:p>
            <a:endParaRPr lang="en-US" sz="2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657600"/>
            <a:ext cx="3810000" cy="31051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36" t="5818" r="5273" b="10545"/>
          <a:stretch/>
        </p:blipFill>
        <p:spPr>
          <a:xfrm>
            <a:off x="5638800" y="990600"/>
            <a:ext cx="2745008" cy="25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"/>
            <a:ext cx="41910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The Suffrage Movement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4419600" cy="51816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2400" dirty="0" smtClean="0"/>
              <a:t>Women failed to gain the right to vote following the Civil War (when African Americans did get it)</a:t>
            </a:r>
          </a:p>
          <a:p>
            <a:pPr>
              <a:defRPr/>
            </a:pPr>
            <a:r>
              <a:rPr lang="en-US" sz="2400" dirty="0" smtClean="0"/>
              <a:t>Elizabeth Cady Stanton and Susan B. Anthony founded the National American Woman Suffrage Association (NAWSA) in 1890 to promote the cause of women’s suffrage</a:t>
            </a:r>
          </a:p>
          <a:p>
            <a:pPr>
              <a:defRPr/>
            </a:pPr>
            <a:r>
              <a:rPr lang="en-US" sz="2400" dirty="0" smtClean="0"/>
              <a:t>Some women earned the right to vote on a state-by-state basis</a:t>
            </a:r>
          </a:p>
          <a:p>
            <a:pPr lvl="1">
              <a:defRPr/>
            </a:pPr>
            <a:r>
              <a:rPr lang="en-US" dirty="0" smtClean="0"/>
              <a:t>Wyoming was first in 1890, followed by Colorado, Idaho, and Utah</a:t>
            </a:r>
            <a:endParaRPr lang="en-US" dirty="0"/>
          </a:p>
        </p:txBody>
      </p:sp>
      <p:pic>
        <p:nvPicPr>
          <p:cNvPr id="20485" name="Picture 2" descr="http://ecssba.rutgers.edu/images/ecssb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821113" cy="313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581400"/>
            <a:ext cx="3821113" cy="302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40386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19</a:t>
            </a:r>
            <a:r>
              <a:rPr lang="en-US" b="1" baseline="30000" dirty="0" smtClean="0"/>
              <a:t>th</a:t>
            </a:r>
            <a:r>
              <a:rPr lang="en-US" b="1" dirty="0" smtClean="0"/>
              <a:t> Amendment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14400"/>
            <a:ext cx="4419600" cy="57912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u="sng" dirty="0" smtClean="0"/>
              <a:t>Carrie Chapman Catt</a:t>
            </a:r>
            <a:r>
              <a:rPr lang="en-US" dirty="0" smtClean="0"/>
              <a:t> – Pres. of NAWSA in 1900 who helped mobilize more than 1 million members, and pushed for more states to allow women the right to vote</a:t>
            </a:r>
          </a:p>
          <a:p>
            <a:pPr>
              <a:defRPr/>
            </a:pPr>
            <a:r>
              <a:rPr lang="en-US" u="sng" dirty="0" smtClean="0"/>
              <a:t>Alice Paul</a:t>
            </a:r>
            <a:r>
              <a:rPr lang="en-US" dirty="0" smtClean="0"/>
              <a:t> – </a:t>
            </a:r>
            <a:r>
              <a:rPr lang="en-US" dirty="0"/>
              <a:t>f</a:t>
            </a:r>
            <a:r>
              <a:rPr lang="en-US" dirty="0" smtClean="0"/>
              <a:t>ounded the National Woman’s Party in 1913 and used parades, demonstrations, picketing (including on Pres. Wilson during WWI), and hunger strikes to draw attention to the movement</a:t>
            </a:r>
          </a:p>
          <a:p>
            <a:pPr>
              <a:defRPr/>
            </a:pPr>
            <a:r>
              <a:rPr lang="en-US" u="sng" dirty="0" smtClean="0"/>
              <a:t>19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Amendment</a:t>
            </a:r>
            <a:r>
              <a:rPr lang="en-US" dirty="0" smtClean="0"/>
              <a:t> – U.S. Constitutional amendment that granted women the right to vote in 1920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64" y="0"/>
            <a:ext cx="4114286" cy="4114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64" y="3810000"/>
            <a:ext cx="4114286" cy="28017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6664" y="5134467"/>
            <a:ext cx="1357551" cy="14773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Alice Paul </a:t>
            </a:r>
          </a:p>
          <a:p>
            <a:pPr algn="ctr"/>
            <a:r>
              <a:rPr lang="en-US" dirty="0" smtClean="0"/>
              <a:t>Celebrating</a:t>
            </a:r>
          </a:p>
          <a:p>
            <a:pPr algn="ctr"/>
            <a:r>
              <a:rPr lang="en-US" dirty="0" smtClean="0"/>
              <a:t>Ratification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 19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algn="ctr"/>
            <a:r>
              <a:rPr lang="en-US" dirty="0" smtClean="0"/>
              <a:t>Amendment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9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African Americans Faced Discrimination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066800"/>
            <a:ext cx="5105400" cy="5638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/>
              <a:t>African Americans were relegated to sharecropping in the South and working for the lowest wages in the worst jobs in the North</a:t>
            </a:r>
          </a:p>
          <a:p>
            <a:pPr>
              <a:defRPr/>
            </a:pPr>
            <a:r>
              <a:rPr lang="en-US" sz="2400" dirty="0" smtClean="0"/>
              <a:t>Barriers to voting:</a:t>
            </a:r>
          </a:p>
          <a:p>
            <a:pPr lvl="1">
              <a:defRPr/>
            </a:pPr>
            <a:r>
              <a:rPr lang="en-US" sz="2400" dirty="0"/>
              <a:t>Literacy Tests – d</a:t>
            </a:r>
            <a:r>
              <a:rPr lang="en-US" sz="2400" dirty="0" smtClean="0"/>
              <a:t>ifficult</a:t>
            </a:r>
            <a:r>
              <a:rPr lang="en-US" sz="2400" dirty="0"/>
              <a:t>, nearly impossible test to </a:t>
            </a:r>
            <a:r>
              <a:rPr lang="en-US" sz="2400" dirty="0" smtClean="0"/>
              <a:t>determine ability </a:t>
            </a:r>
            <a:r>
              <a:rPr lang="en-US" sz="2400" dirty="0"/>
              <a:t>to read/write.  </a:t>
            </a:r>
          </a:p>
          <a:p>
            <a:pPr lvl="1">
              <a:defRPr/>
            </a:pPr>
            <a:r>
              <a:rPr lang="en-US" sz="2400" dirty="0" smtClean="0"/>
              <a:t>Poll Taxes – fee </a:t>
            </a:r>
            <a:r>
              <a:rPr lang="en-US" sz="2400" dirty="0"/>
              <a:t>charged to Blacks only for the purposes </a:t>
            </a:r>
            <a:r>
              <a:rPr lang="en-US" sz="2400" dirty="0" smtClean="0"/>
              <a:t>of </a:t>
            </a:r>
            <a:r>
              <a:rPr lang="en-US" sz="2400" dirty="0"/>
              <a:t>voting</a:t>
            </a:r>
          </a:p>
          <a:p>
            <a:pPr lvl="1">
              <a:defRPr/>
            </a:pPr>
            <a:r>
              <a:rPr lang="en-US" sz="2400" dirty="0" smtClean="0"/>
              <a:t>Grandfather </a:t>
            </a:r>
            <a:r>
              <a:rPr lang="en-US" sz="2400" dirty="0"/>
              <a:t>Clause – v</a:t>
            </a:r>
            <a:r>
              <a:rPr lang="en-US" sz="2400" dirty="0" smtClean="0"/>
              <a:t>oting </a:t>
            </a:r>
            <a:r>
              <a:rPr lang="en-US" sz="2400" dirty="0"/>
              <a:t>rule that stated you could vote as </a:t>
            </a:r>
            <a:r>
              <a:rPr lang="en-US" sz="2400" dirty="0" smtClean="0"/>
              <a:t>long </a:t>
            </a:r>
            <a:r>
              <a:rPr lang="en-US" sz="2400" dirty="0"/>
              <a:t>as your grandfather had the right to </a:t>
            </a:r>
            <a:r>
              <a:rPr lang="en-US" sz="2400" dirty="0" smtClean="0"/>
              <a:t>vote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106055"/>
            <a:ext cx="3579495" cy="543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964" y="61119"/>
            <a:ext cx="4724400" cy="2697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African American Leaders vs. Discrimination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836" y="2895600"/>
            <a:ext cx="8715963" cy="3810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u="sng" dirty="0" smtClean="0"/>
              <a:t>Booker T. Washington</a:t>
            </a:r>
            <a:r>
              <a:rPr lang="en-US" dirty="0" smtClean="0"/>
              <a:t> – late 1800s educator who founded the Tuskegee Institute in Alabama, who fought discrimination by encouraging African Americans to improve educational and economic conditions before asking for full rights</a:t>
            </a:r>
          </a:p>
          <a:p>
            <a:pPr>
              <a:defRPr/>
            </a:pPr>
            <a:r>
              <a:rPr lang="en-US" u="sng" dirty="0" smtClean="0"/>
              <a:t>W.E.B. Du Bois</a:t>
            </a:r>
            <a:r>
              <a:rPr lang="en-US" dirty="0" smtClean="0"/>
              <a:t> – a Harvard University graduate who called for direct action and protests of racial injustice, who also became a founder of the NAACP in 1909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76200"/>
            <a:ext cx="1827796" cy="2667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37" y="0"/>
            <a:ext cx="195607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0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657600" cy="838200"/>
          </a:xfrm>
        </p:spPr>
        <p:txBody>
          <a:bodyPr/>
          <a:lstStyle/>
          <a:p>
            <a:r>
              <a:rPr lang="en-US" dirty="0" err="1" smtClean="0"/>
              <a:t>Lynchings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/>
              <a:t>Lynching</a:t>
            </a:r>
            <a:r>
              <a:rPr lang="en-US" dirty="0"/>
              <a:t>: Racially motivated murders, usually inflicted upon African-Americans for violation of </a:t>
            </a:r>
            <a:r>
              <a:rPr lang="en-US" dirty="0" smtClean="0"/>
              <a:t>social codes </a:t>
            </a:r>
            <a:r>
              <a:rPr lang="en-US" dirty="0"/>
              <a:t>(more than 3,000 African-Americans lynched between 1885-1915</a:t>
            </a:r>
            <a:r>
              <a:rPr lang="en-US" dirty="0" smtClean="0"/>
              <a:t>)</a:t>
            </a:r>
            <a:endParaRPr lang="en-US" u="sng" dirty="0" smtClean="0"/>
          </a:p>
          <a:p>
            <a:r>
              <a:rPr lang="en-US" u="sng" dirty="0" smtClean="0"/>
              <a:t>Ida </a:t>
            </a:r>
            <a:r>
              <a:rPr lang="en-US" u="sng" dirty="0"/>
              <a:t>B. Wells</a:t>
            </a:r>
            <a:r>
              <a:rPr lang="en-US" dirty="0"/>
              <a:t> – </a:t>
            </a:r>
            <a:r>
              <a:rPr lang="en-US" dirty="0" smtClean="0"/>
              <a:t>African American journalist who wrote for a Memphis newspaper, who wrote articles about the unequal economic and educational opportunities for African Americans and about </a:t>
            </a:r>
            <a:r>
              <a:rPr lang="en-US" dirty="0" err="1" smtClean="0"/>
              <a:t>lynchings</a:t>
            </a:r>
            <a:endParaRPr lang="en-US" dirty="0" smtClean="0"/>
          </a:p>
          <a:p>
            <a:pPr lvl="1"/>
            <a:r>
              <a:rPr lang="en-US" sz="2800" dirty="0" smtClean="0"/>
              <a:t>She later moved to Chicago due to continual death threats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1599" y="3092077"/>
            <a:ext cx="3213505" cy="36425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88"/>
          <a:stretch/>
        </p:blipFill>
        <p:spPr>
          <a:xfrm>
            <a:off x="4598210" y="152400"/>
            <a:ext cx="4240990" cy="293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0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757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Chapter 21, Section 3 “The Rights of Women and Minorities”</vt:lpstr>
      <vt:lpstr>Female Progressives</vt:lpstr>
      <vt:lpstr>Temperance</vt:lpstr>
      <vt:lpstr>Opposition to Female Suffrage</vt:lpstr>
      <vt:lpstr>The Suffrage Movement</vt:lpstr>
      <vt:lpstr>19th Amendment</vt:lpstr>
      <vt:lpstr>African Americans Faced Discrimination</vt:lpstr>
      <vt:lpstr>African American Leaders vs. Discrimination</vt:lpstr>
      <vt:lpstr>Lynchings</vt:lpstr>
      <vt:lpstr>Organizations Aid  African American</vt:lpstr>
      <vt:lpstr> Other minority groups struggled to assimilate and achieve equality</vt:lpstr>
    </vt:vector>
  </TitlesOfParts>
  <Company>Waterford Union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21, Section 3 “The Rights of Women and Minorities”</dc:title>
  <dc:creator>Leonard Jon</dc:creator>
  <cp:lastModifiedBy>Vogt Joseph</cp:lastModifiedBy>
  <cp:revision>25</cp:revision>
  <cp:lastPrinted>2012-11-26T15:52:06Z</cp:lastPrinted>
  <dcterms:created xsi:type="dcterms:W3CDTF">2012-11-20T14:38:14Z</dcterms:created>
  <dcterms:modified xsi:type="dcterms:W3CDTF">2012-11-28T20:24:13Z</dcterms:modified>
</cp:coreProperties>
</file>